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FEE9D1-A8E1-4D72-A6FC-59E82D12F231}" v="6" dt="2022-09-08T11:13:4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DCFEE9D1-A8E1-4D72-A6FC-59E82D12F231}"/>
    <pc:docChg chg="undo redo custSel addSld delSld modSld sldOrd">
      <pc:chgData name="John Glazebrook" userId="0cee8e84-5584-4a59-8cd1-43182ebc90a0" providerId="ADAL" clId="{DCFEE9D1-A8E1-4D72-A6FC-59E82D12F231}" dt="2022-09-08T11:13:56.684" v="219" actId="403"/>
      <pc:docMkLst>
        <pc:docMk/>
      </pc:docMkLst>
      <pc:sldChg chg="modSp new">
        <pc:chgData name="John Glazebrook" userId="0cee8e84-5584-4a59-8cd1-43182ebc90a0" providerId="ADAL" clId="{DCFEE9D1-A8E1-4D72-A6FC-59E82D12F231}" dt="2022-09-08T11:00:06.936" v="1"/>
        <pc:sldMkLst>
          <pc:docMk/>
          <pc:sldMk cId="3189743644" sldId="256"/>
        </pc:sldMkLst>
        <pc:spChg chg="mod">
          <ac:chgData name="John Glazebrook" userId="0cee8e84-5584-4a59-8cd1-43182ebc90a0" providerId="ADAL" clId="{DCFEE9D1-A8E1-4D72-A6FC-59E82D12F231}" dt="2022-09-08T11:00:06.936" v="1"/>
          <ac:spMkLst>
            <pc:docMk/>
            <pc:sldMk cId="3189743644" sldId="256"/>
            <ac:spMk id="2" creationId="{EE4C6439-AE36-6533-3FB8-B8AA59FBB48E}"/>
          </ac:spMkLst>
        </pc:spChg>
        <pc:spChg chg="mod">
          <ac:chgData name="John Glazebrook" userId="0cee8e84-5584-4a59-8cd1-43182ebc90a0" providerId="ADAL" clId="{DCFEE9D1-A8E1-4D72-A6FC-59E82D12F231}" dt="2022-09-08T11:00:06.936" v="1"/>
          <ac:spMkLst>
            <pc:docMk/>
            <pc:sldMk cId="3189743644" sldId="256"/>
            <ac:spMk id="3" creationId="{6D3EF3CA-2270-06B0-B3F2-3B5E841FB567}"/>
          </ac:spMkLst>
        </pc:spChg>
      </pc:sldChg>
      <pc:sldChg chg="add">
        <pc:chgData name="John Glazebrook" userId="0cee8e84-5584-4a59-8cd1-43182ebc90a0" providerId="ADAL" clId="{DCFEE9D1-A8E1-4D72-A6FC-59E82D12F231}" dt="2022-09-08T11:00:15.815" v="2"/>
        <pc:sldMkLst>
          <pc:docMk/>
          <pc:sldMk cId="3335880269" sldId="276"/>
        </pc:sldMkLst>
      </pc:sldChg>
      <pc:sldChg chg="modSp new mod">
        <pc:chgData name="John Glazebrook" userId="0cee8e84-5584-4a59-8cd1-43182ebc90a0" providerId="ADAL" clId="{DCFEE9D1-A8E1-4D72-A6FC-59E82D12F231}" dt="2022-09-08T11:13:56.684" v="219" actId="403"/>
        <pc:sldMkLst>
          <pc:docMk/>
          <pc:sldMk cId="3526343253" sldId="277"/>
        </pc:sldMkLst>
        <pc:spChg chg="mod">
          <ac:chgData name="John Glazebrook" userId="0cee8e84-5584-4a59-8cd1-43182ebc90a0" providerId="ADAL" clId="{DCFEE9D1-A8E1-4D72-A6FC-59E82D12F231}" dt="2022-09-08T11:00:24.374" v="4"/>
          <ac:spMkLst>
            <pc:docMk/>
            <pc:sldMk cId="3526343253" sldId="277"/>
            <ac:spMk id="2" creationId="{D7197E49-FA73-6EF5-8F67-41D750785E51}"/>
          </ac:spMkLst>
        </pc:spChg>
        <pc:spChg chg="mod">
          <ac:chgData name="John Glazebrook" userId="0cee8e84-5584-4a59-8cd1-43182ebc90a0" providerId="ADAL" clId="{DCFEE9D1-A8E1-4D72-A6FC-59E82D12F231}" dt="2022-09-08T11:13:56.684" v="219" actId="403"/>
          <ac:spMkLst>
            <pc:docMk/>
            <pc:sldMk cId="3526343253" sldId="277"/>
            <ac:spMk id="3" creationId="{6BB96306-89CD-CEF8-8A8C-BE8D9C5D8891}"/>
          </ac:spMkLst>
        </pc:spChg>
      </pc:sldChg>
      <pc:sldChg chg="modSp new mod">
        <pc:chgData name="John Glazebrook" userId="0cee8e84-5584-4a59-8cd1-43182ebc90a0" providerId="ADAL" clId="{DCFEE9D1-A8E1-4D72-A6FC-59E82D12F231}" dt="2022-09-08T11:06:59.631" v="91" actId="403"/>
        <pc:sldMkLst>
          <pc:docMk/>
          <pc:sldMk cId="3796240871" sldId="278"/>
        </pc:sldMkLst>
        <pc:spChg chg="mod">
          <ac:chgData name="John Glazebrook" userId="0cee8e84-5584-4a59-8cd1-43182ebc90a0" providerId="ADAL" clId="{DCFEE9D1-A8E1-4D72-A6FC-59E82D12F231}" dt="2022-09-08T11:03:42.486" v="41"/>
          <ac:spMkLst>
            <pc:docMk/>
            <pc:sldMk cId="3796240871" sldId="278"/>
            <ac:spMk id="2" creationId="{B6FF7A50-8848-B716-3A25-E3E0EB9672FA}"/>
          </ac:spMkLst>
        </pc:spChg>
        <pc:spChg chg="mod">
          <ac:chgData name="John Glazebrook" userId="0cee8e84-5584-4a59-8cd1-43182ebc90a0" providerId="ADAL" clId="{DCFEE9D1-A8E1-4D72-A6FC-59E82D12F231}" dt="2022-09-08T11:06:59.631" v="91" actId="403"/>
          <ac:spMkLst>
            <pc:docMk/>
            <pc:sldMk cId="3796240871" sldId="278"/>
            <ac:spMk id="3" creationId="{1116DBDC-18FE-7520-5315-45ADF3DC381D}"/>
          </ac:spMkLst>
        </pc:spChg>
      </pc:sldChg>
      <pc:sldChg chg="modSp add mod">
        <pc:chgData name="John Glazebrook" userId="0cee8e84-5584-4a59-8cd1-43182ebc90a0" providerId="ADAL" clId="{DCFEE9D1-A8E1-4D72-A6FC-59E82D12F231}" dt="2022-09-08T11:07:04.088" v="93" actId="403"/>
        <pc:sldMkLst>
          <pc:docMk/>
          <pc:sldMk cId="164632239" sldId="279"/>
        </pc:sldMkLst>
        <pc:spChg chg="mod">
          <ac:chgData name="John Glazebrook" userId="0cee8e84-5584-4a59-8cd1-43182ebc90a0" providerId="ADAL" clId="{DCFEE9D1-A8E1-4D72-A6FC-59E82D12F231}" dt="2022-09-08T11:07:04.088" v="93" actId="403"/>
          <ac:spMkLst>
            <pc:docMk/>
            <pc:sldMk cId="164632239" sldId="279"/>
            <ac:spMk id="3" creationId="{1116DBDC-18FE-7520-5315-45ADF3DC381D}"/>
          </ac:spMkLst>
        </pc:spChg>
      </pc:sldChg>
      <pc:sldChg chg="modSp add mod">
        <pc:chgData name="John Glazebrook" userId="0cee8e84-5584-4a59-8cd1-43182ebc90a0" providerId="ADAL" clId="{DCFEE9D1-A8E1-4D72-A6FC-59E82D12F231}" dt="2022-09-08T11:07:08.201" v="95" actId="403"/>
        <pc:sldMkLst>
          <pc:docMk/>
          <pc:sldMk cId="2707763445" sldId="280"/>
        </pc:sldMkLst>
        <pc:spChg chg="mod">
          <ac:chgData name="John Glazebrook" userId="0cee8e84-5584-4a59-8cd1-43182ebc90a0" providerId="ADAL" clId="{DCFEE9D1-A8E1-4D72-A6FC-59E82D12F231}" dt="2022-09-08T11:07:08.201" v="95" actId="403"/>
          <ac:spMkLst>
            <pc:docMk/>
            <pc:sldMk cId="2707763445" sldId="280"/>
            <ac:spMk id="3" creationId="{1116DBDC-18FE-7520-5315-45ADF3DC381D}"/>
          </ac:spMkLst>
        </pc:spChg>
      </pc:sldChg>
      <pc:sldChg chg="addSp delSp modSp add mod">
        <pc:chgData name="John Glazebrook" userId="0cee8e84-5584-4a59-8cd1-43182ebc90a0" providerId="ADAL" clId="{DCFEE9D1-A8E1-4D72-A6FC-59E82D12F231}" dt="2022-09-08T11:07:45.970" v="101" actId="22"/>
        <pc:sldMkLst>
          <pc:docMk/>
          <pc:sldMk cId="2391695251" sldId="281"/>
        </pc:sldMkLst>
        <pc:spChg chg="mod">
          <ac:chgData name="John Glazebrook" userId="0cee8e84-5584-4a59-8cd1-43182ebc90a0" providerId="ADAL" clId="{DCFEE9D1-A8E1-4D72-A6FC-59E82D12F231}" dt="2022-09-08T11:07:39.970" v="99" actId="20577"/>
          <ac:spMkLst>
            <pc:docMk/>
            <pc:sldMk cId="2391695251" sldId="281"/>
            <ac:spMk id="3" creationId="{1116DBDC-18FE-7520-5315-45ADF3DC381D}"/>
          </ac:spMkLst>
        </pc:spChg>
        <pc:spChg chg="add del">
          <ac:chgData name="John Glazebrook" userId="0cee8e84-5584-4a59-8cd1-43182ebc90a0" providerId="ADAL" clId="{DCFEE9D1-A8E1-4D72-A6FC-59E82D12F231}" dt="2022-09-08T11:07:45.970" v="101" actId="22"/>
          <ac:spMkLst>
            <pc:docMk/>
            <pc:sldMk cId="2391695251" sldId="281"/>
            <ac:spMk id="5" creationId="{AEBD6073-F57B-BAD0-B646-D339BB74A7FC}"/>
          </ac:spMkLst>
        </pc:spChg>
      </pc:sldChg>
      <pc:sldChg chg="modSp add mod">
        <pc:chgData name="John Glazebrook" userId="0cee8e84-5584-4a59-8cd1-43182ebc90a0" providerId="ADAL" clId="{DCFEE9D1-A8E1-4D72-A6FC-59E82D12F231}" dt="2022-09-08T11:09:18.408" v="107" actId="20577"/>
        <pc:sldMkLst>
          <pc:docMk/>
          <pc:sldMk cId="4049895695" sldId="282"/>
        </pc:sldMkLst>
        <pc:spChg chg="mod">
          <ac:chgData name="John Glazebrook" userId="0cee8e84-5584-4a59-8cd1-43182ebc90a0" providerId="ADAL" clId="{DCFEE9D1-A8E1-4D72-A6FC-59E82D12F231}" dt="2022-09-08T11:09:18.408" v="107" actId="20577"/>
          <ac:spMkLst>
            <pc:docMk/>
            <pc:sldMk cId="4049895695" sldId="282"/>
            <ac:spMk id="3" creationId="{1116DBDC-18FE-7520-5315-45ADF3DC381D}"/>
          </ac:spMkLst>
        </pc:spChg>
      </pc:sldChg>
      <pc:sldChg chg="modSp add mod">
        <pc:chgData name="John Glazebrook" userId="0cee8e84-5584-4a59-8cd1-43182ebc90a0" providerId="ADAL" clId="{DCFEE9D1-A8E1-4D72-A6FC-59E82D12F231}" dt="2022-09-08T11:08:53.566" v="106"/>
        <pc:sldMkLst>
          <pc:docMk/>
          <pc:sldMk cId="4211335651" sldId="283"/>
        </pc:sldMkLst>
        <pc:spChg chg="mod">
          <ac:chgData name="John Glazebrook" userId="0cee8e84-5584-4a59-8cd1-43182ebc90a0" providerId="ADAL" clId="{DCFEE9D1-A8E1-4D72-A6FC-59E82D12F231}" dt="2022-09-08T11:08:53.566" v="106"/>
          <ac:spMkLst>
            <pc:docMk/>
            <pc:sldMk cId="4211335651" sldId="283"/>
            <ac:spMk id="3" creationId="{1116DBDC-18FE-7520-5315-45ADF3DC381D}"/>
          </ac:spMkLst>
        </pc:spChg>
      </pc:sldChg>
      <pc:sldChg chg="modSp new add del mod ord">
        <pc:chgData name="John Glazebrook" userId="0cee8e84-5584-4a59-8cd1-43182ebc90a0" providerId="ADAL" clId="{DCFEE9D1-A8E1-4D72-A6FC-59E82D12F231}" dt="2022-09-08T11:13:48.802" v="216"/>
        <pc:sldMkLst>
          <pc:docMk/>
          <pc:sldMk cId="1633137328" sldId="284"/>
        </pc:sldMkLst>
        <pc:spChg chg="mod">
          <ac:chgData name="John Glazebrook" userId="0cee8e84-5584-4a59-8cd1-43182ebc90a0" providerId="ADAL" clId="{DCFEE9D1-A8E1-4D72-A6FC-59E82D12F231}" dt="2022-09-08T11:13:40.407" v="207" actId="5793"/>
          <ac:spMkLst>
            <pc:docMk/>
            <pc:sldMk cId="1633137328" sldId="284"/>
            <ac:spMk id="2" creationId="{B2DCCF68-7791-9349-FB02-94B52A1FC5E4}"/>
          </ac:spMkLst>
        </pc:spChg>
        <pc:spChg chg="mod">
          <ac:chgData name="John Glazebrook" userId="0cee8e84-5584-4a59-8cd1-43182ebc90a0" providerId="ADAL" clId="{DCFEE9D1-A8E1-4D72-A6FC-59E82D12F231}" dt="2022-09-08T11:13:43.218" v="212" actId="403"/>
          <ac:spMkLst>
            <pc:docMk/>
            <pc:sldMk cId="1633137328" sldId="284"/>
            <ac:spMk id="3" creationId="{7178E5CB-8910-C234-97F1-1F12D528B4B6}"/>
          </ac:spMkLst>
        </pc:spChg>
      </pc:sldChg>
      <pc:sldChg chg="add del">
        <pc:chgData name="John Glazebrook" userId="0cee8e84-5584-4a59-8cd1-43182ebc90a0" providerId="ADAL" clId="{DCFEE9D1-A8E1-4D72-A6FC-59E82D12F231}" dt="2022-09-08T11:13:03.228" v="194" actId="2890"/>
        <pc:sldMkLst>
          <pc:docMk/>
          <pc:sldMk cId="3779059179" sldId="285"/>
        </pc:sldMkLst>
      </pc:sldChg>
      <pc:sldChg chg="add del">
        <pc:chgData name="John Glazebrook" userId="0cee8e84-5584-4a59-8cd1-43182ebc90a0" providerId="ADAL" clId="{DCFEE9D1-A8E1-4D72-A6FC-59E82D12F231}" dt="2022-09-08T11:13:46.413" v="214"/>
        <pc:sldMkLst>
          <pc:docMk/>
          <pc:sldMk cId="380577693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61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01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8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9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9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4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9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1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99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2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27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2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FAB7-058B-4CA0-B5BC-4A2EB71BE826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473B-D4C5-4CEB-B8C3-C6F070A9B0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3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439-AE36-6533-3FB8-B8AA59FBB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F3CA-2270-06B0-B3F2-3B5E841FB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4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CF68-7791-9349-FB02-94B52A1F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your seats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E5CB-8910-C234-97F1-1F12D528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Where in the world ….</a:t>
            </a:r>
          </a:p>
          <a:p>
            <a:endParaRPr lang="en-GB" sz="2800" dirty="0"/>
          </a:p>
          <a:p>
            <a:r>
              <a:rPr lang="en-GB" sz="2800" dirty="0"/>
              <a:t>Have you been?</a:t>
            </a:r>
          </a:p>
          <a:p>
            <a:endParaRPr lang="en-GB" sz="2800" dirty="0"/>
          </a:p>
          <a:p>
            <a:r>
              <a:rPr lang="en-GB" sz="2800" dirty="0"/>
              <a:t>Would you like to go?</a:t>
            </a:r>
          </a:p>
        </p:txBody>
      </p:sp>
    </p:spTree>
    <p:extLst>
      <p:ext uri="{BB962C8B-B14F-4D97-AF65-F5344CB8AC3E}">
        <p14:creationId xmlns:p14="http://schemas.microsoft.com/office/powerpoint/2010/main" val="163313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3198-3787-0003-A985-97572CE2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Marooned on a cold windy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F31F-C36D-B519-8470-B994E140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are five things that you would take with you if you were marooned on an island?</a:t>
            </a:r>
          </a:p>
        </p:txBody>
      </p:sp>
    </p:spTree>
    <p:extLst>
      <p:ext uri="{BB962C8B-B14F-4D97-AF65-F5344CB8AC3E}">
        <p14:creationId xmlns:p14="http://schemas.microsoft.com/office/powerpoint/2010/main" val="333588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7E49-FA73-6EF5-8F67-41D7507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 Had a Magic Wand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6306-89CD-CEF8-8A8C-BE8D9C5D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If you had a magic wand, what would you choose to change?</a:t>
            </a:r>
          </a:p>
          <a:p>
            <a:r>
              <a:rPr lang="en-GB" sz="3200" dirty="0"/>
              <a:t>What would your wizard name be?</a:t>
            </a:r>
          </a:p>
        </p:txBody>
      </p:sp>
    </p:spTree>
    <p:extLst>
      <p:ext uri="{BB962C8B-B14F-4D97-AF65-F5344CB8AC3E}">
        <p14:creationId xmlns:p14="http://schemas.microsoft.com/office/powerpoint/2010/main" val="352634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7A50-8848-B716-3A25-E3E0EB96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Would You Rather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DBDC-18FE-7520-5315-45ADF3DC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Would you rather have the ability to see 10 minutes into the future or 150 years into the future?</a:t>
            </a:r>
          </a:p>
          <a:p>
            <a:endParaRPr lang="en-GB" sz="2800" dirty="0"/>
          </a:p>
          <a:p>
            <a:r>
              <a:rPr lang="en-GB" sz="2800" dirty="0"/>
              <a:t>(pick a side of the room and stand there)</a:t>
            </a:r>
          </a:p>
        </p:txBody>
      </p:sp>
    </p:spTree>
    <p:extLst>
      <p:ext uri="{BB962C8B-B14F-4D97-AF65-F5344CB8AC3E}">
        <p14:creationId xmlns:p14="http://schemas.microsoft.com/office/powerpoint/2010/main" val="379624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7A50-8848-B716-3A25-E3E0EB96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Would You Rather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DBDC-18FE-7520-5315-45ADF3DC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Would you rather be 11 feet tall or nine inches tall?</a:t>
            </a:r>
          </a:p>
        </p:txBody>
      </p:sp>
    </p:spTree>
    <p:extLst>
      <p:ext uri="{BB962C8B-B14F-4D97-AF65-F5344CB8AC3E}">
        <p14:creationId xmlns:p14="http://schemas.microsoft.com/office/powerpoint/2010/main" val="1646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7A50-8848-B716-3A25-E3E0EB96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Would You Rather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DBDC-18FE-7520-5315-45ADF3DC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Would you rather have 8 a.m. classes every day or 8 p.m. classes every day?</a:t>
            </a:r>
          </a:p>
        </p:txBody>
      </p:sp>
    </p:spTree>
    <p:extLst>
      <p:ext uri="{BB962C8B-B14F-4D97-AF65-F5344CB8AC3E}">
        <p14:creationId xmlns:p14="http://schemas.microsoft.com/office/powerpoint/2010/main" val="270776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7A50-8848-B716-3A25-E3E0EB96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Would You Rather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DBDC-18FE-7520-5315-45ADF3DC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Would you rather never have a smartphone again or never have a PC again?</a:t>
            </a:r>
          </a:p>
        </p:txBody>
      </p:sp>
    </p:spTree>
    <p:extLst>
      <p:ext uri="{BB962C8B-B14F-4D97-AF65-F5344CB8AC3E}">
        <p14:creationId xmlns:p14="http://schemas.microsoft.com/office/powerpoint/2010/main" val="239169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7A50-8848-B716-3A25-E3E0EB96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Would You Rather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DBDC-18FE-7520-5315-45ADF3DC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Would you rather not be able to taste or not be able to see colours?</a:t>
            </a:r>
          </a:p>
        </p:txBody>
      </p:sp>
    </p:spTree>
    <p:extLst>
      <p:ext uri="{BB962C8B-B14F-4D97-AF65-F5344CB8AC3E}">
        <p14:creationId xmlns:p14="http://schemas.microsoft.com/office/powerpoint/2010/main" val="404989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7A50-8848-B716-3A25-E3E0EB96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Would You Rather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DBDC-18FE-7520-5315-45ADF3DC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Would you rather be able to time travel but not control what time you go to or be able to teleport but not be able to control where you go?</a:t>
            </a:r>
          </a:p>
        </p:txBody>
      </p:sp>
    </p:spTree>
    <p:extLst>
      <p:ext uri="{BB962C8B-B14F-4D97-AF65-F5344CB8AC3E}">
        <p14:creationId xmlns:p14="http://schemas.microsoft.com/office/powerpoint/2010/main" val="421133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</TotalTime>
  <Words>215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PowerPoint Presentation</vt:lpstr>
      <vt:lpstr>Marooned on a cold windy island</vt:lpstr>
      <vt:lpstr>If You Had a Magic Wand</vt:lpstr>
      <vt:lpstr>Would You Rather</vt:lpstr>
      <vt:lpstr>Would You Rather</vt:lpstr>
      <vt:lpstr>Would You Rather</vt:lpstr>
      <vt:lpstr>Would You Rather</vt:lpstr>
      <vt:lpstr>Would You Rather</vt:lpstr>
      <vt:lpstr>Would You Rather</vt:lpstr>
      <vt:lpstr>Take your seats </vt:lpstr>
    </vt:vector>
  </TitlesOfParts>
  <Company>Truro and Penwith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2022-09-08T11:00:00Z</dcterms:created>
  <dcterms:modified xsi:type="dcterms:W3CDTF">2022-09-08T11:14:01Z</dcterms:modified>
</cp:coreProperties>
</file>