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  <p:sldId id="26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E2535-5AD2-4712-A232-9ABAC2BDFE82}" v="56" dt="2022-09-08T12:20:16.878"/>
    <p1510:client id="{B1FA6AF8-AB50-4759-B5D6-F62918B8E321}" vWet="2" dt="2022-09-08T12:20:03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33D78395-B0CD-49CC-B06A-CD77EA307892}"/>
    <pc:docChg chg="modSld">
      <pc:chgData name="John Glazebrook" userId="0cee8e84-5584-4a59-8cd1-43182ebc90a0" providerId="ADAL" clId="{33D78395-B0CD-49CC-B06A-CD77EA307892}" dt="2021-09-08T20:01:24.040" v="0" actId="20577"/>
      <pc:docMkLst>
        <pc:docMk/>
      </pc:docMkLst>
      <pc:sldChg chg="modSp mod">
        <pc:chgData name="John Glazebrook" userId="0cee8e84-5584-4a59-8cd1-43182ebc90a0" providerId="ADAL" clId="{33D78395-B0CD-49CC-B06A-CD77EA307892}" dt="2021-09-08T20:01:24.040" v="0" actId="20577"/>
        <pc:sldMkLst>
          <pc:docMk/>
          <pc:sldMk cId="2239268292" sldId="259"/>
        </pc:sldMkLst>
        <pc:spChg chg="mod">
          <ac:chgData name="John Glazebrook" userId="0cee8e84-5584-4a59-8cd1-43182ebc90a0" providerId="ADAL" clId="{33D78395-B0CD-49CC-B06A-CD77EA307892}" dt="2021-09-08T20:01:24.040" v="0" actId="20577"/>
          <ac:spMkLst>
            <pc:docMk/>
            <pc:sldMk cId="2239268292" sldId="259"/>
            <ac:spMk id="3" creationId="{BE31697E-561D-42E5-B3CB-E8C7F9CA74EB}"/>
          </ac:spMkLst>
        </pc:spChg>
      </pc:sldChg>
    </pc:docChg>
  </pc:docChgLst>
  <pc:docChgLst>
    <pc:chgData name="John Glazebrook" userId="0cee8e84-5584-4a59-8cd1-43182ebc90a0" providerId="ADAL" clId="{B1FA6AF8-AB50-4759-B5D6-F62918B8E321}"/>
    <pc:docChg chg="custSel addSld delSld modSld">
      <pc:chgData name="John Glazebrook" userId="0cee8e84-5584-4a59-8cd1-43182ebc90a0" providerId="ADAL" clId="{B1FA6AF8-AB50-4759-B5D6-F62918B8E321}" dt="2022-09-08T10:59:57.268" v="46" actId="2696"/>
      <pc:docMkLst>
        <pc:docMk/>
      </pc:docMkLst>
      <pc:sldChg chg="modSp new del mod">
        <pc:chgData name="John Glazebrook" userId="0cee8e84-5584-4a59-8cd1-43182ebc90a0" providerId="ADAL" clId="{B1FA6AF8-AB50-4759-B5D6-F62918B8E321}" dt="2022-09-08T10:59:57.268" v="46" actId="2696"/>
        <pc:sldMkLst>
          <pc:docMk/>
          <pc:sldMk cId="3335880269" sldId="276"/>
        </pc:sldMkLst>
        <pc:spChg chg="mod">
          <ac:chgData name="John Glazebrook" userId="0cee8e84-5584-4a59-8cd1-43182ebc90a0" providerId="ADAL" clId="{B1FA6AF8-AB50-4759-B5D6-F62918B8E321}" dt="2022-09-08T10:29:25.989" v="38" actId="20577"/>
          <ac:spMkLst>
            <pc:docMk/>
            <pc:sldMk cId="3335880269" sldId="276"/>
            <ac:spMk id="2" creationId="{68C33198-3787-0003-A985-97572CE2822E}"/>
          </ac:spMkLst>
        </pc:spChg>
        <pc:spChg chg="mod">
          <ac:chgData name="John Glazebrook" userId="0cee8e84-5584-4a59-8cd1-43182ebc90a0" providerId="ADAL" clId="{B1FA6AF8-AB50-4759-B5D6-F62918B8E321}" dt="2022-09-08T10:41:37.537" v="45" actId="20577"/>
          <ac:spMkLst>
            <pc:docMk/>
            <pc:sldMk cId="3335880269" sldId="276"/>
            <ac:spMk id="3" creationId="{18B0F31F-C36D-B519-8470-B994E140228F}"/>
          </ac:spMkLst>
        </pc:spChg>
      </pc:sldChg>
    </pc:docChg>
  </pc:docChgLst>
  <pc:docChgLst>
    <pc:chgData name="John Glazebrook" userId="0cee8e84-5584-4a59-8cd1-43182ebc90a0" providerId="ADAL" clId="{1865E323-989D-46E2-915A-488F670E7674}"/>
    <pc:docChg chg="custSel addSld modSld">
      <pc:chgData name="John Glazebrook" userId="0cee8e84-5584-4a59-8cd1-43182ebc90a0" providerId="ADAL" clId="{1865E323-989D-46E2-915A-488F670E7674}" dt="2020-09-02T23:09:09.743" v="631" actId="20577"/>
      <pc:docMkLst>
        <pc:docMk/>
      </pc:docMkLst>
      <pc:sldChg chg="addSp modSp">
        <pc:chgData name="John Glazebrook" userId="0cee8e84-5584-4a59-8cd1-43182ebc90a0" providerId="ADAL" clId="{1865E323-989D-46E2-915A-488F670E7674}" dt="2020-09-02T22:39:31.084" v="78" actId="1076"/>
        <pc:sldMkLst>
          <pc:docMk/>
          <pc:sldMk cId="331959664" sldId="257"/>
        </pc:sldMkLst>
        <pc:spChg chg="add mod">
          <ac:chgData name="John Glazebrook" userId="0cee8e84-5584-4a59-8cd1-43182ebc90a0" providerId="ADAL" clId="{1865E323-989D-46E2-915A-488F670E7674}" dt="2020-09-02T22:39:31.084" v="78" actId="1076"/>
          <ac:spMkLst>
            <pc:docMk/>
            <pc:sldMk cId="331959664" sldId="257"/>
            <ac:spMk id="4" creationId="{4AA9066C-B977-4448-827E-50FF8A7FE4FF}"/>
          </ac:spMkLst>
        </pc:spChg>
      </pc:sldChg>
      <pc:sldChg chg="modSp">
        <pc:chgData name="John Glazebrook" userId="0cee8e84-5584-4a59-8cd1-43182ebc90a0" providerId="ADAL" clId="{1865E323-989D-46E2-915A-488F670E7674}" dt="2020-09-02T22:43:04.277" v="146" actId="27636"/>
        <pc:sldMkLst>
          <pc:docMk/>
          <pc:sldMk cId="3702829472" sldId="258"/>
        </pc:sldMkLst>
        <pc:spChg chg="mod">
          <ac:chgData name="John Glazebrook" userId="0cee8e84-5584-4a59-8cd1-43182ebc90a0" providerId="ADAL" clId="{1865E323-989D-46E2-915A-488F670E7674}" dt="2020-09-02T22:38:14.757" v="1" actId="20577"/>
          <ac:spMkLst>
            <pc:docMk/>
            <pc:sldMk cId="3702829472" sldId="258"/>
            <ac:spMk id="2" creationId="{69FFF95D-6C5F-4A5F-A7B3-6915B752FCEE}"/>
          </ac:spMkLst>
        </pc:spChg>
        <pc:spChg chg="mod">
          <ac:chgData name="John Glazebrook" userId="0cee8e84-5584-4a59-8cd1-43182ebc90a0" providerId="ADAL" clId="{1865E323-989D-46E2-915A-488F670E7674}" dt="2020-09-02T22:43:04.277" v="146" actId="27636"/>
          <ac:spMkLst>
            <pc:docMk/>
            <pc:sldMk cId="3702829472" sldId="258"/>
            <ac:spMk id="3" creationId="{430C0EB9-9CC9-41D7-9BA8-7D3AF8E5F90A}"/>
          </ac:spMkLst>
        </pc:spChg>
      </pc:sldChg>
      <pc:sldChg chg="addSp modSp add">
        <pc:chgData name="John Glazebrook" userId="0cee8e84-5584-4a59-8cd1-43182ebc90a0" providerId="ADAL" clId="{1865E323-989D-46E2-915A-488F670E7674}" dt="2020-09-02T22:47:23.118" v="459" actId="20577"/>
        <pc:sldMkLst>
          <pc:docMk/>
          <pc:sldMk cId="2239268292" sldId="259"/>
        </pc:sldMkLst>
        <pc:spChg chg="mod">
          <ac:chgData name="John Glazebrook" userId="0cee8e84-5584-4a59-8cd1-43182ebc90a0" providerId="ADAL" clId="{1865E323-989D-46E2-915A-488F670E7674}" dt="2020-09-02T22:47:23.118" v="459" actId="20577"/>
          <ac:spMkLst>
            <pc:docMk/>
            <pc:sldMk cId="2239268292" sldId="259"/>
            <ac:spMk id="2" creationId="{ECCBCEE2-563A-4E83-B63F-11C89855BE21}"/>
          </ac:spMkLst>
        </pc:spChg>
        <pc:spChg chg="mod">
          <ac:chgData name="John Glazebrook" userId="0cee8e84-5584-4a59-8cd1-43182ebc90a0" providerId="ADAL" clId="{1865E323-989D-46E2-915A-488F670E7674}" dt="2020-09-02T22:44:43.471" v="190" actId="403"/>
          <ac:spMkLst>
            <pc:docMk/>
            <pc:sldMk cId="2239268292" sldId="259"/>
            <ac:spMk id="3" creationId="{BE31697E-561D-42E5-B3CB-E8C7F9CA74EB}"/>
          </ac:spMkLst>
        </pc:spChg>
        <pc:spChg chg="add mod">
          <ac:chgData name="John Glazebrook" userId="0cee8e84-5584-4a59-8cd1-43182ebc90a0" providerId="ADAL" clId="{1865E323-989D-46E2-915A-488F670E7674}" dt="2020-09-02T22:44:46.107" v="192" actId="403"/>
          <ac:spMkLst>
            <pc:docMk/>
            <pc:sldMk cId="2239268292" sldId="259"/>
            <ac:spMk id="4" creationId="{F146945E-2433-41EE-8D3A-2B7D3028B281}"/>
          </ac:spMkLst>
        </pc:spChg>
      </pc:sldChg>
      <pc:sldChg chg="addSp modSp add">
        <pc:chgData name="John Glazebrook" userId="0cee8e84-5584-4a59-8cd1-43182ebc90a0" providerId="ADAL" clId="{1865E323-989D-46E2-915A-488F670E7674}" dt="2020-09-02T22:46:29.586" v="417" actId="20577"/>
        <pc:sldMkLst>
          <pc:docMk/>
          <pc:sldMk cId="1026136302" sldId="260"/>
        </pc:sldMkLst>
        <pc:spChg chg="mod">
          <ac:chgData name="John Glazebrook" userId="0cee8e84-5584-4a59-8cd1-43182ebc90a0" providerId="ADAL" clId="{1865E323-989D-46E2-915A-488F670E7674}" dt="2020-09-02T22:45:05.054" v="202" actId="20577"/>
          <ac:spMkLst>
            <pc:docMk/>
            <pc:sldMk cId="1026136302" sldId="260"/>
            <ac:spMk id="2" creationId="{5E88ADCF-82F3-4259-A99E-59270273C336}"/>
          </ac:spMkLst>
        </pc:spChg>
        <pc:spChg chg="mod">
          <ac:chgData name="John Glazebrook" userId="0cee8e84-5584-4a59-8cd1-43182ebc90a0" providerId="ADAL" clId="{1865E323-989D-46E2-915A-488F670E7674}" dt="2020-09-02T22:46:29.586" v="417" actId="20577"/>
          <ac:spMkLst>
            <pc:docMk/>
            <pc:sldMk cId="1026136302" sldId="260"/>
            <ac:spMk id="3" creationId="{A46151F5-F8DB-484E-B13C-037CA5E9D2E0}"/>
          </ac:spMkLst>
        </pc:spChg>
        <pc:spChg chg="add">
          <ac:chgData name="John Glazebrook" userId="0cee8e84-5584-4a59-8cd1-43182ebc90a0" providerId="ADAL" clId="{1865E323-989D-46E2-915A-488F670E7674}" dt="2020-09-02T22:45:21.288" v="232"/>
          <ac:spMkLst>
            <pc:docMk/>
            <pc:sldMk cId="1026136302" sldId="260"/>
            <ac:spMk id="4" creationId="{0BA27748-CA0D-4920-BC7B-7AFCC6562CD1}"/>
          </ac:spMkLst>
        </pc:spChg>
      </pc:sldChg>
      <pc:sldChg chg="modSp add">
        <pc:chgData name="John Glazebrook" userId="0cee8e84-5584-4a59-8cd1-43182ebc90a0" providerId="ADAL" clId="{1865E323-989D-46E2-915A-488F670E7674}" dt="2020-09-02T23:09:09.743" v="631" actId="20577"/>
        <pc:sldMkLst>
          <pc:docMk/>
          <pc:sldMk cId="3027467629" sldId="261"/>
        </pc:sldMkLst>
        <pc:spChg chg="mod">
          <ac:chgData name="John Glazebrook" userId="0cee8e84-5584-4a59-8cd1-43182ebc90a0" providerId="ADAL" clId="{1865E323-989D-46E2-915A-488F670E7674}" dt="2020-09-02T23:09:09.743" v="631" actId="20577"/>
          <ac:spMkLst>
            <pc:docMk/>
            <pc:sldMk cId="3027467629" sldId="261"/>
            <ac:spMk id="2" creationId="{FA5D0D3D-66B7-4748-B0A4-AEA88E49DD88}"/>
          </ac:spMkLst>
        </pc:spChg>
        <pc:spChg chg="mod">
          <ac:chgData name="John Glazebrook" userId="0cee8e84-5584-4a59-8cd1-43182ebc90a0" providerId="ADAL" clId="{1865E323-989D-46E2-915A-488F670E7674}" dt="2020-09-02T22:49:10.964" v="508" actId="20577"/>
          <ac:spMkLst>
            <pc:docMk/>
            <pc:sldMk cId="3027467629" sldId="261"/>
            <ac:spMk id="3" creationId="{5C855FBF-B500-4CC1-82C1-60A71D8336FF}"/>
          </ac:spMkLst>
        </pc:spChg>
      </pc:sldChg>
      <pc:sldChg chg="modSp add">
        <pc:chgData name="John Glazebrook" userId="0cee8e84-5584-4a59-8cd1-43182ebc90a0" providerId="ADAL" clId="{1865E323-989D-46E2-915A-488F670E7674}" dt="2020-09-02T22:47:59.158" v="483" actId="403"/>
        <pc:sldMkLst>
          <pc:docMk/>
          <pc:sldMk cId="648306139" sldId="262"/>
        </pc:sldMkLst>
        <pc:spChg chg="mod">
          <ac:chgData name="John Glazebrook" userId="0cee8e84-5584-4a59-8cd1-43182ebc90a0" providerId="ADAL" clId="{1865E323-989D-46E2-915A-488F670E7674}" dt="2020-09-02T22:47:13.839" v="440" actId="20577"/>
          <ac:spMkLst>
            <pc:docMk/>
            <pc:sldMk cId="648306139" sldId="262"/>
            <ac:spMk id="2" creationId="{84E6760C-6B8D-40D0-A729-0015AD3DDA94}"/>
          </ac:spMkLst>
        </pc:spChg>
        <pc:spChg chg="mod">
          <ac:chgData name="John Glazebrook" userId="0cee8e84-5584-4a59-8cd1-43182ebc90a0" providerId="ADAL" clId="{1865E323-989D-46E2-915A-488F670E7674}" dt="2020-09-02T22:47:59.158" v="483" actId="403"/>
          <ac:spMkLst>
            <pc:docMk/>
            <pc:sldMk cId="648306139" sldId="262"/>
            <ac:spMk id="3" creationId="{BCCCA5D3-7C09-433C-95E6-1222041A1266}"/>
          </ac:spMkLst>
        </pc:spChg>
      </pc:sldChg>
      <pc:sldChg chg="modSp add">
        <pc:chgData name="John Glazebrook" userId="0cee8e84-5584-4a59-8cd1-43182ebc90a0" providerId="ADAL" clId="{1865E323-989D-46E2-915A-488F670E7674}" dt="2020-09-02T23:08:48.473" v="624" actId="403"/>
        <pc:sldMkLst>
          <pc:docMk/>
          <pc:sldMk cId="490176170" sldId="263"/>
        </pc:sldMkLst>
        <pc:spChg chg="mod">
          <ac:chgData name="John Glazebrook" userId="0cee8e84-5584-4a59-8cd1-43182ebc90a0" providerId="ADAL" clId="{1865E323-989D-46E2-915A-488F670E7674}" dt="2020-09-02T23:00:22.638" v="528" actId="20577"/>
          <ac:spMkLst>
            <pc:docMk/>
            <pc:sldMk cId="490176170" sldId="263"/>
            <ac:spMk id="2" creationId="{759D79C5-1FCC-45E1-B9F9-509AE724857C}"/>
          </ac:spMkLst>
        </pc:spChg>
        <pc:spChg chg="mod">
          <ac:chgData name="John Glazebrook" userId="0cee8e84-5584-4a59-8cd1-43182ebc90a0" providerId="ADAL" clId="{1865E323-989D-46E2-915A-488F670E7674}" dt="2020-09-02T23:08:48.473" v="624" actId="403"/>
          <ac:spMkLst>
            <pc:docMk/>
            <pc:sldMk cId="490176170" sldId="263"/>
            <ac:spMk id="3" creationId="{678CFCE9-6D70-43EE-88C4-76A1965F6598}"/>
          </ac:spMkLst>
        </pc:spChg>
      </pc:sldChg>
      <pc:sldChg chg="delSp modSp add">
        <pc:chgData name="John Glazebrook" userId="0cee8e84-5584-4a59-8cd1-43182ebc90a0" providerId="ADAL" clId="{1865E323-989D-46E2-915A-488F670E7674}" dt="2020-09-02T23:08:34.999" v="622" actId="1076"/>
        <pc:sldMkLst>
          <pc:docMk/>
          <pc:sldMk cId="2226012256" sldId="275"/>
        </pc:sldMkLst>
        <pc:spChg chg="mod">
          <ac:chgData name="John Glazebrook" userId="0cee8e84-5584-4a59-8cd1-43182ebc90a0" providerId="ADAL" clId="{1865E323-989D-46E2-915A-488F670E7674}" dt="2020-09-02T23:08:24.361" v="619" actId="20577"/>
          <ac:spMkLst>
            <pc:docMk/>
            <pc:sldMk cId="2226012256" sldId="275"/>
            <ac:spMk id="3" creationId="{97BFE2E9-6230-4FCF-840F-28F745D33DA4}"/>
          </ac:spMkLst>
        </pc:spChg>
        <pc:spChg chg="del">
          <ac:chgData name="John Glazebrook" userId="0cee8e84-5584-4a59-8cd1-43182ebc90a0" providerId="ADAL" clId="{1865E323-989D-46E2-915A-488F670E7674}" dt="2020-09-02T23:08:30.410" v="620" actId="478"/>
          <ac:spMkLst>
            <pc:docMk/>
            <pc:sldMk cId="2226012256" sldId="275"/>
            <ac:spMk id="4" creationId="{564B70F9-5E90-4524-AB65-18C062927816}"/>
          </ac:spMkLst>
        </pc:spChg>
        <pc:picChg chg="mod">
          <ac:chgData name="John Glazebrook" userId="0cee8e84-5584-4a59-8cd1-43182ebc90a0" providerId="ADAL" clId="{1865E323-989D-46E2-915A-488F670E7674}" dt="2020-09-02T23:08:33.450" v="621" actId="1076"/>
          <ac:picMkLst>
            <pc:docMk/>
            <pc:sldMk cId="2226012256" sldId="275"/>
            <ac:picMk id="5" creationId="{8B0D893B-A008-47B1-AC46-D72EF3A6493F}"/>
          </ac:picMkLst>
        </pc:picChg>
        <pc:picChg chg="mod">
          <ac:chgData name="John Glazebrook" userId="0cee8e84-5584-4a59-8cd1-43182ebc90a0" providerId="ADAL" clId="{1865E323-989D-46E2-915A-488F670E7674}" dt="2020-09-02T23:08:34.999" v="622" actId="1076"/>
          <ac:picMkLst>
            <pc:docMk/>
            <pc:sldMk cId="2226012256" sldId="275"/>
            <ac:picMk id="6" creationId="{29DED5A2-4D67-4631-AD60-70A0A5017A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9B06-C02D-4C54-90E1-3D7C38118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5300"/>
              <a:t>T level</a:t>
            </a:r>
            <a:br>
              <a:rPr lang="en-GB"/>
            </a:br>
            <a:r>
              <a:rPr lang="en-GB"/>
              <a:t>Digital production, design</a:t>
            </a:r>
            <a:br>
              <a:rPr lang="en-GB"/>
            </a:br>
            <a:r>
              <a:rPr lang="en-GB"/>
              <a:t>and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77956-3FA8-44F3-8205-0969495B1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Lecture 01 -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2B78B-738B-426F-AF87-8121AC25C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73" y="340066"/>
            <a:ext cx="3115408" cy="1083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DDA0E3-47C3-4472-BE9F-BA115A11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73" y="1649297"/>
            <a:ext cx="1890542" cy="16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9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EA8F-58D0-418E-949C-1B6053F7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Who am </a:t>
            </a:r>
            <a:r>
              <a:rPr lang="en-GB" err="1"/>
              <a:t>i</a:t>
            </a:r>
            <a:r>
              <a:rPr lang="en-GB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98C0-64CE-46DC-A1E2-021169A2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/>
              <a:t>Degree (level 4 &amp; 5)</a:t>
            </a:r>
          </a:p>
          <a:p>
            <a:r>
              <a:rPr lang="en-GB" sz="2400"/>
              <a:t>BTEC</a:t>
            </a:r>
          </a:p>
          <a:p>
            <a:r>
              <a:rPr lang="en-GB" sz="2400"/>
              <a:t>Level 4 apprenticeships</a:t>
            </a:r>
          </a:p>
          <a:p>
            <a:r>
              <a:rPr lang="en-GB" sz="2400"/>
              <a:t>Industry experience</a:t>
            </a:r>
          </a:p>
          <a:p>
            <a:endParaRPr lang="en-GB" sz="2400"/>
          </a:p>
          <a:p>
            <a:r>
              <a:rPr lang="en-GB" sz="2400"/>
              <a:t>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9066C-B977-4448-827E-50FF8A7FE4FF}"/>
              </a:ext>
            </a:extLst>
          </p:cNvPr>
          <p:cNvSpPr txBox="1"/>
          <p:nvPr/>
        </p:nvSpPr>
        <p:spPr>
          <a:xfrm>
            <a:off x="6423949" y="5393803"/>
            <a:ext cx="5391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John Glazebrook</a:t>
            </a:r>
          </a:p>
          <a:p>
            <a:r>
              <a:rPr lang="en-GB" sz="3600"/>
              <a:t>johng@truro-penwith.ac.uk</a:t>
            </a:r>
          </a:p>
        </p:txBody>
      </p:sp>
    </p:spTree>
    <p:extLst>
      <p:ext uri="{BB962C8B-B14F-4D97-AF65-F5344CB8AC3E}">
        <p14:creationId xmlns:p14="http://schemas.microsoft.com/office/powerpoint/2010/main" val="33195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F95D-6C5F-4A5F-A7B3-6915B752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936830"/>
          </a:xfrm>
        </p:spPr>
        <p:txBody>
          <a:bodyPr>
            <a:normAutofit/>
          </a:bodyPr>
          <a:lstStyle/>
          <a:p>
            <a:r>
              <a:rPr lang="en-GB" sz="4000"/>
              <a:t>T level</a:t>
            </a:r>
            <a:br>
              <a:rPr lang="en-GB"/>
            </a:br>
            <a:r>
              <a:rPr lang="en-GB"/>
              <a:t>Digital production, design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0EB9-9CC9-41D7-9BA8-7D3AF8E5F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46431"/>
            <a:ext cx="10131425" cy="3900668"/>
          </a:xfrm>
        </p:spPr>
        <p:txBody>
          <a:bodyPr>
            <a:normAutofit/>
          </a:bodyPr>
          <a:lstStyle/>
          <a:p>
            <a:r>
              <a:rPr lang="en-GB" sz="2400"/>
              <a:t>Level 3 qualification</a:t>
            </a:r>
          </a:p>
          <a:p>
            <a:r>
              <a:rPr lang="en-GB" sz="2400"/>
              <a:t>(Same as A Levels, BTECs and Apprenticeships)</a:t>
            </a:r>
          </a:p>
          <a:p>
            <a:r>
              <a:rPr lang="en-GB" sz="2400"/>
              <a:t>2 years</a:t>
            </a:r>
          </a:p>
          <a:p>
            <a:r>
              <a:rPr lang="en-GB" sz="2400"/>
              <a:t>Year 1:</a:t>
            </a:r>
          </a:p>
          <a:p>
            <a:pPr lvl="1"/>
            <a:r>
              <a:rPr lang="en-GB" sz="2200"/>
              <a:t>Paper 1, Paper 2, Core Project</a:t>
            </a:r>
            <a:endParaRPr lang="en-GB" sz="2400"/>
          </a:p>
          <a:p>
            <a:r>
              <a:rPr lang="en-GB" sz="2400"/>
              <a:t>Year 2:</a:t>
            </a:r>
          </a:p>
          <a:p>
            <a:pPr lvl="1"/>
            <a:r>
              <a:rPr lang="en-GB" sz="2000"/>
              <a:t>Project</a:t>
            </a:r>
          </a:p>
          <a:p>
            <a:r>
              <a:rPr lang="en-GB" sz="2400"/>
              <a:t>315 hours of industry placement</a:t>
            </a:r>
          </a:p>
        </p:txBody>
      </p:sp>
    </p:spTree>
    <p:extLst>
      <p:ext uri="{BB962C8B-B14F-4D97-AF65-F5344CB8AC3E}">
        <p14:creationId xmlns:p14="http://schemas.microsoft.com/office/powerpoint/2010/main" val="370282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CEE2-563A-4E83-B63F-11C89855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Progression jobs (££$$$££$£!!)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1697E-561D-42E5-B3CB-E8C7F9CA7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81622" cy="3649133"/>
          </a:xfrm>
        </p:spPr>
        <p:txBody>
          <a:bodyPr>
            <a:normAutofit/>
          </a:bodyPr>
          <a:lstStyle/>
          <a:p>
            <a:r>
              <a:rPr lang="en-GB" sz="2400"/>
              <a:t>Software Development Technician</a:t>
            </a:r>
          </a:p>
          <a:p>
            <a:r>
              <a:rPr lang="en-GB" sz="2400"/>
              <a:t>Junior Developer </a:t>
            </a:r>
          </a:p>
          <a:p>
            <a:r>
              <a:rPr lang="en-GB" sz="2400"/>
              <a:t>Junior Web Developer</a:t>
            </a:r>
          </a:p>
          <a:p>
            <a:r>
              <a:rPr lang="en-GB" sz="2400"/>
              <a:t>Junior Application Developer</a:t>
            </a:r>
          </a:p>
          <a:p>
            <a:r>
              <a:rPr lang="en-GB" sz="2400"/>
              <a:t>Junior Mobile App Developer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46945E-2433-41EE-8D3A-2B7D3028B281}"/>
              </a:ext>
            </a:extLst>
          </p:cNvPr>
          <p:cNvSpPr txBox="1">
            <a:spLocks/>
          </p:cNvSpPr>
          <p:nvPr/>
        </p:nvSpPr>
        <p:spPr>
          <a:xfrm>
            <a:off x="5751513" y="2142067"/>
            <a:ext cx="488162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/>
              <a:t>Junior Games Developer</a:t>
            </a:r>
          </a:p>
          <a:p>
            <a:r>
              <a:rPr lang="en-GB" sz="2400"/>
              <a:t>Junior Software Developer</a:t>
            </a:r>
          </a:p>
          <a:p>
            <a:r>
              <a:rPr lang="en-GB" sz="2400"/>
              <a:t>Junior Application Support Analyst</a:t>
            </a:r>
          </a:p>
          <a:p>
            <a:r>
              <a:rPr lang="en-GB" sz="2400"/>
              <a:t>Junior Programmer</a:t>
            </a:r>
          </a:p>
          <a:p>
            <a:r>
              <a:rPr lang="en-GB" sz="2400"/>
              <a:t>Assistant Programmer</a:t>
            </a:r>
          </a:p>
          <a:p>
            <a:r>
              <a:rPr lang="en-GB" sz="2400"/>
              <a:t>Automated Test Developer</a:t>
            </a:r>
          </a:p>
        </p:txBody>
      </p:sp>
    </p:spTree>
    <p:extLst>
      <p:ext uri="{BB962C8B-B14F-4D97-AF65-F5344CB8AC3E}">
        <p14:creationId xmlns:p14="http://schemas.microsoft.com/office/powerpoint/2010/main" val="223926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760C-6B8D-40D0-A729-0015AD3D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Progression academic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A5D3-7C09-433C-95E6-1222041A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/>
              <a:t>Computer Games Programming BCs</a:t>
            </a:r>
          </a:p>
          <a:p>
            <a:r>
              <a:rPr lang="en-GB" sz="2400"/>
              <a:t>Software Engineering BSc</a:t>
            </a:r>
          </a:p>
          <a:p>
            <a:r>
              <a:rPr lang="en-GB" sz="2400"/>
              <a:t>Virtual Reality Design BA</a:t>
            </a:r>
          </a:p>
          <a:p>
            <a:r>
              <a:rPr lang="en-GB" sz="2400"/>
              <a:t>Computing BSc</a:t>
            </a:r>
          </a:p>
          <a:p>
            <a:r>
              <a:rPr lang="en-GB" sz="2400"/>
              <a:t>Digital Media Design and Development BSc</a:t>
            </a:r>
          </a:p>
          <a:p>
            <a:r>
              <a:rPr lang="en-GB" sz="2400"/>
              <a:t>Computer Science BSc</a:t>
            </a:r>
          </a:p>
        </p:txBody>
      </p:sp>
    </p:spTree>
    <p:extLst>
      <p:ext uri="{BB962C8B-B14F-4D97-AF65-F5344CB8AC3E}">
        <p14:creationId xmlns:p14="http://schemas.microsoft.com/office/powerpoint/2010/main" val="64830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ADCF-82F3-4259-A99E-59270273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Email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51F5-F8DB-484E-B13C-037CA5E9D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/>
              <a:t>Log in</a:t>
            </a:r>
          </a:p>
          <a:p>
            <a:r>
              <a:rPr lang="en-GB" sz="2800"/>
              <a:t>Open outlook</a:t>
            </a:r>
          </a:p>
          <a:p>
            <a:r>
              <a:rPr lang="en-GB" sz="2800"/>
              <a:t>Email me</a:t>
            </a:r>
          </a:p>
          <a:p>
            <a:r>
              <a:rPr lang="en-GB" sz="2800"/>
              <a:t>Name, any other email addresses you have, other contact details</a:t>
            </a:r>
          </a:p>
          <a:p>
            <a:r>
              <a:rPr lang="en-GB" sz="2800"/>
              <a:t>What you’d like to get out of this course</a:t>
            </a:r>
          </a:p>
          <a:p>
            <a:r>
              <a:rPr lang="en-GB" sz="2800"/>
              <a:t>Any worries you have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27748-CA0D-4920-BC7B-7AFCC6562CD1}"/>
              </a:ext>
            </a:extLst>
          </p:cNvPr>
          <p:cNvSpPr txBox="1"/>
          <p:nvPr/>
        </p:nvSpPr>
        <p:spPr>
          <a:xfrm>
            <a:off x="6423949" y="5393803"/>
            <a:ext cx="5391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John Glazebrook</a:t>
            </a:r>
          </a:p>
          <a:p>
            <a:r>
              <a:rPr lang="en-GB" sz="3600"/>
              <a:t>johng@truro-penwith.ac.uk</a:t>
            </a:r>
          </a:p>
        </p:txBody>
      </p:sp>
    </p:spTree>
    <p:extLst>
      <p:ext uri="{BB962C8B-B14F-4D97-AF65-F5344CB8AC3E}">
        <p14:creationId xmlns:p14="http://schemas.microsoft.com/office/powerpoint/2010/main" val="10261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0D3D-66B7-4748-B0A4-AEA88E49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5FBF-B500-4CC1-82C1-60A71D83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/>
              <a:t>problem solving</a:t>
            </a:r>
          </a:p>
          <a:p>
            <a:r>
              <a:rPr lang="en-GB" sz="2400"/>
              <a:t>programming</a:t>
            </a:r>
          </a:p>
          <a:p>
            <a:r>
              <a:rPr lang="en-GB" sz="2400"/>
              <a:t>emerging issues and impact of digital</a:t>
            </a:r>
          </a:p>
          <a:p>
            <a:r>
              <a:rPr lang="en-GB" sz="2400"/>
              <a:t>legislation and regulatory requirements</a:t>
            </a:r>
          </a:p>
          <a:p>
            <a:r>
              <a:rPr lang="en-GB" sz="2400"/>
              <a:t>business context</a:t>
            </a:r>
          </a:p>
          <a:p>
            <a:r>
              <a:rPr lang="en-GB" sz="2400"/>
              <a:t>data</a:t>
            </a:r>
          </a:p>
          <a:p>
            <a:r>
              <a:rPr lang="en-GB" sz="2400"/>
              <a:t>digital environments</a:t>
            </a:r>
          </a:p>
          <a:p>
            <a:r>
              <a:rPr lang="en-GB" sz="240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02746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79C5-1FCC-45E1-B9F9-509AE724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 am covering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FCE9-6D70-43EE-88C4-76A1965F6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3053"/>
            <a:ext cx="10131425" cy="4421529"/>
          </a:xfrm>
        </p:spPr>
        <p:txBody>
          <a:bodyPr>
            <a:normAutofit/>
          </a:bodyPr>
          <a:lstStyle/>
          <a:p>
            <a:r>
              <a:rPr lang="en-GB" sz="2800"/>
              <a:t>Problem solving</a:t>
            </a:r>
          </a:p>
          <a:p>
            <a:pPr lvl="1"/>
            <a:r>
              <a:rPr lang="en-GB" sz="2400"/>
              <a:t>Computational thinking</a:t>
            </a:r>
          </a:p>
          <a:p>
            <a:pPr lvl="1"/>
            <a:r>
              <a:rPr lang="en-GB" sz="2400"/>
              <a:t>Algorithms</a:t>
            </a:r>
          </a:p>
          <a:p>
            <a:r>
              <a:rPr lang="en-GB" sz="2800"/>
              <a:t>Programming</a:t>
            </a:r>
          </a:p>
          <a:p>
            <a:pPr lvl="1"/>
            <a:r>
              <a:rPr lang="en-GB" sz="2400"/>
              <a:t>Data / coding</a:t>
            </a:r>
          </a:p>
          <a:p>
            <a:r>
              <a:rPr lang="en-GB" sz="2800"/>
              <a:t>Emerging issues and impact of digital</a:t>
            </a:r>
          </a:p>
          <a:p>
            <a:r>
              <a:rPr lang="en-GB" sz="2800"/>
              <a:t>Legislation and regulatory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49017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0D5A-29A9-423D-A7DB-29E66E81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E2E9-6230-4FCF-840F-28F745D3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400"/>
              <a:t>We take it slowly.</a:t>
            </a:r>
          </a:p>
          <a:p>
            <a:r>
              <a:rPr lang="en-GB" sz="2400"/>
              <a:t>I’m here and on email to help you.</a:t>
            </a:r>
          </a:p>
          <a:p>
            <a:r>
              <a:rPr lang="en-GB" sz="2400"/>
              <a:t>Research and resources – books, online, e.g. </a:t>
            </a:r>
            <a:r>
              <a:rPr lang="en-GB" sz="2400" err="1"/>
              <a:t>youtube</a:t>
            </a:r>
            <a:endParaRPr lang="en-GB" sz="2400"/>
          </a:p>
        </p:txBody>
      </p:sp>
      <p:pic>
        <p:nvPicPr>
          <p:cNvPr id="1026" name="Picture 2" descr="Image result for dont panic">
            <a:extLst>
              <a:ext uri="{FF2B5EF4-FFF2-40B4-BE49-F238E27FC236}">
                <a16:creationId xmlns:a16="http://schemas.microsoft.com/office/drawing/2014/main" id="{683E6A63-9BE2-4567-99F8-66D5F86EC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0" t="12011" r="20396" b="11240"/>
          <a:stretch/>
        </p:blipFill>
        <p:spPr bwMode="auto">
          <a:xfrm>
            <a:off x="9663545" y="137247"/>
            <a:ext cx="2400301" cy="310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D893B-A008-47B1-AC46-D72EF3A64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17" y="4027776"/>
            <a:ext cx="3970876" cy="1763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DED5A2-4D67-4631-AD60-70A0A5017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513" y="4027776"/>
            <a:ext cx="2622871" cy="14439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6012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0FFDBD77C6949BAF9BDB272FFD6BF" ma:contentTypeVersion="13" ma:contentTypeDescription="Create a new document." ma:contentTypeScope="" ma:versionID="47854e1d1486e73bd436430fe33e35e5">
  <xsd:schema xmlns:xsd="http://www.w3.org/2001/XMLSchema" xmlns:xs="http://www.w3.org/2001/XMLSchema" xmlns:p="http://schemas.microsoft.com/office/2006/metadata/properties" xmlns:ns3="2a2c75c5-b306-44ac-b7d6-6d90d2b44ce1" xmlns:ns4="b0a57d7a-ad49-4eaa-873c-6496d7f39448" targetNamespace="http://schemas.microsoft.com/office/2006/metadata/properties" ma:root="true" ma:fieldsID="59f8388f9ef87a518394206e4079abf9" ns3:_="" ns4:_="">
    <xsd:import namespace="2a2c75c5-b306-44ac-b7d6-6d90d2b44ce1"/>
    <xsd:import namespace="b0a57d7a-ad49-4eaa-873c-6496d7f394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c75c5-b306-44ac-b7d6-6d90d2b44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a57d7a-ad49-4eaa-873c-6496d7f3944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5C888A-3856-4F79-B4EE-EC2B7D6C26B8}">
  <ds:schemaRefs>
    <ds:schemaRef ds:uri="2a2c75c5-b306-44ac-b7d6-6d90d2b44ce1"/>
    <ds:schemaRef ds:uri="b0a57d7a-ad49-4eaa-873c-6496d7f394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7EF888F-3B83-454C-84D5-35B4CE8EC8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93CD4E-67EB-45EC-B77A-73F0797A589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Celestial</vt:lpstr>
      <vt:lpstr>T level Digital production, design and development</vt:lpstr>
      <vt:lpstr>Who am i?</vt:lpstr>
      <vt:lpstr>T level Digital production, design and development</vt:lpstr>
      <vt:lpstr>Progression jobs (££$$$££$£!!)</vt:lpstr>
      <vt:lpstr>Progression academic</vt:lpstr>
      <vt:lpstr>Email me</vt:lpstr>
      <vt:lpstr>Course Topics</vt:lpstr>
      <vt:lpstr>What I am covering</vt:lpstr>
      <vt:lpstr>Python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 level Digital production, design and development</dc:title>
  <dc:creator>John Glazebrook</dc:creator>
  <cp:revision>1</cp:revision>
  <dcterms:created xsi:type="dcterms:W3CDTF">2020-09-02T22:30:34Z</dcterms:created>
  <dcterms:modified xsi:type="dcterms:W3CDTF">2022-09-08T12:20:47Z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0x010100C660FFDBD77C6949BAF9BDB272FFD6BF</vt:lpwstr>
  </property>
</Properties>
</file>