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62" r:id="rId3"/>
    <p:sldId id="276" r:id="rId4"/>
    <p:sldId id="263" r:id="rId5"/>
    <p:sldId id="283" r:id="rId6"/>
    <p:sldId id="278" r:id="rId7"/>
    <p:sldId id="264" r:id="rId8"/>
    <p:sldId id="265" r:id="rId9"/>
    <p:sldId id="273" r:id="rId10"/>
    <p:sldId id="279" r:id="rId11"/>
    <p:sldId id="266" r:id="rId12"/>
    <p:sldId id="274" r:id="rId13"/>
    <p:sldId id="267" r:id="rId14"/>
    <p:sldId id="268" r:id="rId15"/>
    <p:sldId id="281" r:id="rId16"/>
    <p:sldId id="269" r:id="rId17"/>
    <p:sldId id="28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1A05E1-047C-41E6-B5A5-6AEE3CB9AECE}" v="1" dt="2022-09-02T13:44:02.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58" d="100"/>
          <a:sy n="58" d="100"/>
        </p:scale>
        <p:origin x="7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Glazebrook" userId="0cee8e84-5584-4a59-8cd1-43182ebc90a0" providerId="ADAL" clId="{6B1A05E1-047C-41E6-B5A5-6AEE3CB9AECE}"/>
    <pc:docChg chg="undo custSel modSld">
      <pc:chgData name="John Glazebrook" userId="0cee8e84-5584-4a59-8cd1-43182ebc90a0" providerId="ADAL" clId="{6B1A05E1-047C-41E6-B5A5-6AEE3CB9AECE}" dt="2022-09-02T13:45:27.987" v="34" actId="403"/>
      <pc:docMkLst>
        <pc:docMk/>
      </pc:docMkLst>
      <pc:sldChg chg="modSp">
        <pc:chgData name="John Glazebrook" userId="0cee8e84-5584-4a59-8cd1-43182ebc90a0" providerId="ADAL" clId="{6B1A05E1-047C-41E6-B5A5-6AEE3CB9AECE}" dt="2022-09-02T13:44:02.369" v="2"/>
        <pc:sldMkLst>
          <pc:docMk/>
          <pc:sldMk cId="3043735207" sldId="256"/>
        </pc:sldMkLst>
        <pc:spChg chg="mod">
          <ac:chgData name="John Glazebrook" userId="0cee8e84-5584-4a59-8cd1-43182ebc90a0" providerId="ADAL" clId="{6B1A05E1-047C-41E6-B5A5-6AEE3CB9AECE}" dt="2022-09-02T13:44:02.369" v="2"/>
          <ac:spMkLst>
            <pc:docMk/>
            <pc:sldMk cId="3043735207" sldId="256"/>
            <ac:spMk id="2" creationId="{00000000-0000-0000-0000-000000000000}"/>
          </ac:spMkLst>
        </pc:spChg>
        <pc:spChg chg="mod">
          <ac:chgData name="John Glazebrook" userId="0cee8e84-5584-4a59-8cd1-43182ebc90a0" providerId="ADAL" clId="{6B1A05E1-047C-41E6-B5A5-6AEE3CB9AECE}" dt="2022-09-02T13:44:02.369" v="2"/>
          <ac:spMkLst>
            <pc:docMk/>
            <pc:sldMk cId="3043735207" sldId="256"/>
            <ac:spMk id="3" creationId="{00000000-0000-0000-0000-000000000000}"/>
          </ac:spMkLst>
        </pc:spChg>
      </pc:sldChg>
      <pc:sldChg chg="modSp mod">
        <pc:chgData name="John Glazebrook" userId="0cee8e84-5584-4a59-8cd1-43182ebc90a0" providerId="ADAL" clId="{6B1A05E1-047C-41E6-B5A5-6AEE3CB9AECE}" dt="2022-09-02T13:44:09.870" v="8" actId="403"/>
        <pc:sldMkLst>
          <pc:docMk/>
          <pc:sldMk cId="2148119580" sldId="262"/>
        </pc:sldMkLst>
        <pc:spChg chg="mod">
          <ac:chgData name="John Glazebrook" userId="0cee8e84-5584-4a59-8cd1-43182ebc90a0" providerId="ADAL" clId="{6B1A05E1-047C-41E6-B5A5-6AEE3CB9AECE}" dt="2022-09-02T13:44:02.369" v="2"/>
          <ac:spMkLst>
            <pc:docMk/>
            <pc:sldMk cId="2148119580" sldId="262"/>
            <ac:spMk id="2" creationId="{00000000-0000-0000-0000-000000000000}"/>
          </ac:spMkLst>
        </pc:spChg>
        <pc:spChg chg="mod">
          <ac:chgData name="John Glazebrook" userId="0cee8e84-5584-4a59-8cd1-43182ebc90a0" providerId="ADAL" clId="{6B1A05E1-047C-41E6-B5A5-6AEE3CB9AECE}" dt="2022-09-02T13:44:09.870" v="8" actId="403"/>
          <ac:spMkLst>
            <pc:docMk/>
            <pc:sldMk cId="2148119580" sldId="262"/>
            <ac:spMk id="3" creationId="{00000000-0000-0000-0000-000000000000}"/>
          </ac:spMkLst>
        </pc:spChg>
      </pc:sldChg>
      <pc:sldChg chg="modSp mod">
        <pc:chgData name="John Glazebrook" userId="0cee8e84-5584-4a59-8cd1-43182ebc90a0" providerId="ADAL" clId="{6B1A05E1-047C-41E6-B5A5-6AEE3CB9AECE}" dt="2022-09-02T13:44:18.561" v="13" actId="404"/>
        <pc:sldMkLst>
          <pc:docMk/>
          <pc:sldMk cId="2643119641" sldId="263"/>
        </pc:sldMkLst>
        <pc:spChg chg="mod">
          <ac:chgData name="John Glazebrook" userId="0cee8e84-5584-4a59-8cd1-43182ebc90a0" providerId="ADAL" clId="{6B1A05E1-047C-41E6-B5A5-6AEE3CB9AECE}" dt="2022-09-02T13:44:02.369" v="2"/>
          <ac:spMkLst>
            <pc:docMk/>
            <pc:sldMk cId="2643119641" sldId="263"/>
            <ac:spMk id="2" creationId="{00000000-0000-0000-0000-000000000000}"/>
          </ac:spMkLst>
        </pc:spChg>
        <pc:spChg chg="mod">
          <ac:chgData name="John Glazebrook" userId="0cee8e84-5584-4a59-8cd1-43182ebc90a0" providerId="ADAL" clId="{6B1A05E1-047C-41E6-B5A5-6AEE3CB9AECE}" dt="2022-09-02T13:44:18.561" v="13" actId="404"/>
          <ac:spMkLst>
            <pc:docMk/>
            <pc:sldMk cId="2643119641" sldId="263"/>
            <ac:spMk id="3" creationId="{00000000-0000-0000-0000-000000000000}"/>
          </ac:spMkLst>
        </pc:spChg>
      </pc:sldChg>
      <pc:sldChg chg="modSp mod">
        <pc:chgData name="John Glazebrook" userId="0cee8e84-5584-4a59-8cd1-43182ebc90a0" providerId="ADAL" clId="{6B1A05E1-047C-41E6-B5A5-6AEE3CB9AECE}" dt="2022-09-02T13:44:27.912" v="14" actId="403"/>
        <pc:sldMkLst>
          <pc:docMk/>
          <pc:sldMk cId="2087735248" sldId="264"/>
        </pc:sldMkLst>
        <pc:spChg chg="mod">
          <ac:chgData name="John Glazebrook" userId="0cee8e84-5584-4a59-8cd1-43182ebc90a0" providerId="ADAL" clId="{6B1A05E1-047C-41E6-B5A5-6AEE3CB9AECE}" dt="2022-09-02T13:44:02.369" v="2"/>
          <ac:spMkLst>
            <pc:docMk/>
            <pc:sldMk cId="2087735248" sldId="264"/>
            <ac:spMk id="2" creationId="{00000000-0000-0000-0000-000000000000}"/>
          </ac:spMkLst>
        </pc:spChg>
        <pc:spChg chg="mod">
          <ac:chgData name="John Glazebrook" userId="0cee8e84-5584-4a59-8cd1-43182ebc90a0" providerId="ADAL" clId="{6B1A05E1-047C-41E6-B5A5-6AEE3CB9AECE}" dt="2022-09-02T13:44:27.912" v="14" actId="403"/>
          <ac:spMkLst>
            <pc:docMk/>
            <pc:sldMk cId="2087735248" sldId="264"/>
            <ac:spMk id="3" creationId="{00000000-0000-0000-0000-000000000000}"/>
          </ac:spMkLst>
        </pc:spChg>
      </pc:sldChg>
      <pc:sldChg chg="modSp mod">
        <pc:chgData name="John Glazebrook" userId="0cee8e84-5584-4a59-8cd1-43182ebc90a0" providerId="ADAL" clId="{6B1A05E1-047C-41E6-B5A5-6AEE3CB9AECE}" dt="2022-09-02T13:44:32.645" v="15" actId="403"/>
        <pc:sldMkLst>
          <pc:docMk/>
          <pc:sldMk cId="108399745" sldId="265"/>
        </pc:sldMkLst>
        <pc:spChg chg="mod">
          <ac:chgData name="John Glazebrook" userId="0cee8e84-5584-4a59-8cd1-43182ebc90a0" providerId="ADAL" clId="{6B1A05E1-047C-41E6-B5A5-6AEE3CB9AECE}" dt="2022-09-02T13:44:02.369" v="2"/>
          <ac:spMkLst>
            <pc:docMk/>
            <pc:sldMk cId="108399745" sldId="265"/>
            <ac:spMk id="2" creationId="{00000000-0000-0000-0000-000000000000}"/>
          </ac:spMkLst>
        </pc:spChg>
        <pc:spChg chg="mod">
          <ac:chgData name="John Glazebrook" userId="0cee8e84-5584-4a59-8cd1-43182ebc90a0" providerId="ADAL" clId="{6B1A05E1-047C-41E6-B5A5-6AEE3CB9AECE}" dt="2022-09-02T13:44:32.645" v="15" actId="403"/>
          <ac:spMkLst>
            <pc:docMk/>
            <pc:sldMk cId="108399745" sldId="265"/>
            <ac:spMk id="3" creationId="{00000000-0000-0000-0000-000000000000}"/>
          </ac:spMkLst>
        </pc:spChg>
      </pc:sldChg>
      <pc:sldChg chg="modSp mod">
        <pc:chgData name="John Glazebrook" userId="0cee8e84-5584-4a59-8cd1-43182ebc90a0" providerId="ADAL" clId="{6B1A05E1-047C-41E6-B5A5-6AEE3CB9AECE}" dt="2022-09-02T13:45:06.771" v="26" actId="27636"/>
        <pc:sldMkLst>
          <pc:docMk/>
          <pc:sldMk cId="4059420841" sldId="266"/>
        </pc:sldMkLst>
        <pc:spChg chg="mod">
          <ac:chgData name="John Glazebrook" userId="0cee8e84-5584-4a59-8cd1-43182ebc90a0" providerId="ADAL" clId="{6B1A05E1-047C-41E6-B5A5-6AEE3CB9AECE}" dt="2022-09-02T13:44:02.369" v="2"/>
          <ac:spMkLst>
            <pc:docMk/>
            <pc:sldMk cId="4059420841" sldId="266"/>
            <ac:spMk id="2" creationId="{00000000-0000-0000-0000-000000000000}"/>
          </ac:spMkLst>
        </pc:spChg>
        <pc:spChg chg="mod">
          <ac:chgData name="John Glazebrook" userId="0cee8e84-5584-4a59-8cd1-43182ebc90a0" providerId="ADAL" clId="{6B1A05E1-047C-41E6-B5A5-6AEE3CB9AECE}" dt="2022-09-02T13:45:06.771" v="26" actId="27636"/>
          <ac:spMkLst>
            <pc:docMk/>
            <pc:sldMk cId="4059420841" sldId="266"/>
            <ac:spMk id="3" creationId="{00000000-0000-0000-0000-000000000000}"/>
          </ac:spMkLst>
        </pc:spChg>
      </pc:sldChg>
      <pc:sldChg chg="modSp mod">
        <pc:chgData name="John Glazebrook" userId="0cee8e84-5584-4a59-8cd1-43182ebc90a0" providerId="ADAL" clId="{6B1A05E1-047C-41E6-B5A5-6AEE3CB9AECE}" dt="2022-09-02T13:45:16.686" v="32" actId="27636"/>
        <pc:sldMkLst>
          <pc:docMk/>
          <pc:sldMk cId="578939354" sldId="267"/>
        </pc:sldMkLst>
        <pc:spChg chg="mod">
          <ac:chgData name="John Glazebrook" userId="0cee8e84-5584-4a59-8cd1-43182ebc90a0" providerId="ADAL" clId="{6B1A05E1-047C-41E6-B5A5-6AEE3CB9AECE}" dt="2022-09-02T13:44:02.369" v="2"/>
          <ac:spMkLst>
            <pc:docMk/>
            <pc:sldMk cId="578939354" sldId="267"/>
            <ac:spMk id="2" creationId="{00000000-0000-0000-0000-000000000000}"/>
          </ac:spMkLst>
        </pc:spChg>
        <pc:spChg chg="mod">
          <ac:chgData name="John Glazebrook" userId="0cee8e84-5584-4a59-8cd1-43182ebc90a0" providerId="ADAL" clId="{6B1A05E1-047C-41E6-B5A5-6AEE3CB9AECE}" dt="2022-09-02T13:45:16.686" v="32" actId="27636"/>
          <ac:spMkLst>
            <pc:docMk/>
            <pc:sldMk cId="578939354" sldId="267"/>
            <ac:spMk id="3" creationId="{00000000-0000-0000-0000-000000000000}"/>
          </ac:spMkLst>
        </pc:spChg>
      </pc:sldChg>
      <pc:sldChg chg="modSp mod">
        <pc:chgData name="John Glazebrook" userId="0cee8e84-5584-4a59-8cd1-43182ebc90a0" providerId="ADAL" clId="{6B1A05E1-047C-41E6-B5A5-6AEE3CB9AECE}" dt="2022-09-02T13:44:02.481" v="5" actId="27636"/>
        <pc:sldMkLst>
          <pc:docMk/>
          <pc:sldMk cId="1109570404" sldId="268"/>
        </pc:sldMkLst>
        <pc:spChg chg="mod">
          <ac:chgData name="John Glazebrook" userId="0cee8e84-5584-4a59-8cd1-43182ebc90a0" providerId="ADAL" clId="{6B1A05E1-047C-41E6-B5A5-6AEE3CB9AECE}" dt="2022-09-02T13:44:02.369" v="2"/>
          <ac:spMkLst>
            <pc:docMk/>
            <pc:sldMk cId="1109570404" sldId="268"/>
            <ac:spMk id="2" creationId="{00000000-0000-0000-0000-000000000000}"/>
          </ac:spMkLst>
        </pc:spChg>
        <pc:spChg chg="mod">
          <ac:chgData name="John Glazebrook" userId="0cee8e84-5584-4a59-8cd1-43182ebc90a0" providerId="ADAL" clId="{6B1A05E1-047C-41E6-B5A5-6AEE3CB9AECE}" dt="2022-09-02T13:44:02.481" v="5" actId="27636"/>
          <ac:spMkLst>
            <pc:docMk/>
            <pc:sldMk cId="1109570404" sldId="268"/>
            <ac:spMk id="3" creationId="{00000000-0000-0000-0000-000000000000}"/>
          </ac:spMkLst>
        </pc:spChg>
      </pc:sldChg>
      <pc:sldChg chg="modSp mod">
        <pc:chgData name="John Glazebrook" userId="0cee8e84-5584-4a59-8cd1-43182ebc90a0" providerId="ADAL" clId="{6B1A05E1-047C-41E6-B5A5-6AEE3CB9AECE}" dt="2022-09-02T13:45:27.987" v="34" actId="403"/>
        <pc:sldMkLst>
          <pc:docMk/>
          <pc:sldMk cId="998011062" sldId="269"/>
        </pc:sldMkLst>
        <pc:spChg chg="mod">
          <ac:chgData name="John Glazebrook" userId="0cee8e84-5584-4a59-8cd1-43182ebc90a0" providerId="ADAL" clId="{6B1A05E1-047C-41E6-B5A5-6AEE3CB9AECE}" dt="2022-09-02T13:44:02.369" v="2"/>
          <ac:spMkLst>
            <pc:docMk/>
            <pc:sldMk cId="998011062" sldId="269"/>
            <ac:spMk id="2" creationId="{00000000-0000-0000-0000-000000000000}"/>
          </ac:spMkLst>
        </pc:spChg>
        <pc:spChg chg="mod">
          <ac:chgData name="John Glazebrook" userId="0cee8e84-5584-4a59-8cd1-43182ebc90a0" providerId="ADAL" clId="{6B1A05E1-047C-41E6-B5A5-6AEE3CB9AECE}" dt="2022-09-02T13:45:27.987" v="34" actId="403"/>
          <ac:spMkLst>
            <pc:docMk/>
            <pc:sldMk cId="998011062" sldId="269"/>
            <ac:spMk id="3" creationId="{00000000-0000-0000-0000-000000000000}"/>
          </ac:spMkLst>
        </pc:spChg>
      </pc:sldChg>
      <pc:sldChg chg="modSp mod">
        <pc:chgData name="John Glazebrook" userId="0cee8e84-5584-4a59-8cd1-43182ebc90a0" providerId="ADAL" clId="{6B1A05E1-047C-41E6-B5A5-6AEE3CB9AECE}" dt="2022-09-02T13:44:53.681" v="20" actId="20577"/>
        <pc:sldMkLst>
          <pc:docMk/>
          <pc:sldMk cId="3046637717" sldId="273"/>
        </pc:sldMkLst>
        <pc:spChg chg="mod">
          <ac:chgData name="John Glazebrook" userId="0cee8e84-5584-4a59-8cd1-43182ebc90a0" providerId="ADAL" clId="{6B1A05E1-047C-41E6-B5A5-6AEE3CB9AECE}" dt="2022-09-02T13:44:02.369" v="2"/>
          <ac:spMkLst>
            <pc:docMk/>
            <pc:sldMk cId="3046637717" sldId="273"/>
            <ac:spMk id="2" creationId="{00000000-0000-0000-0000-000000000000}"/>
          </ac:spMkLst>
        </pc:spChg>
        <pc:spChg chg="mod">
          <ac:chgData name="John Glazebrook" userId="0cee8e84-5584-4a59-8cd1-43182ebc90a0" providerId="ADAL" clId="{6B1A05E1-047C-41E6-B5A5-6AEE3CB9AECE}" dt="2022-09-02T13:44:53.681" v="20" actId="20577"/>
          <ac:spMkLst>
            <pc:docMk/>
            <pc:sldMk cId="3046637717" sldId="273"/>
            <ac:spMk id="3" creationId="{00000000-0000-0000-0000-000000000000}"/>
          </ac:spMkLst>
        </pc:spChg>
      </pc:sldChg>
      <pc:sldChg chg="modSp mod">
        <pc:chgData name="John Glazebrook" userId="0cee8e84-5584-4a59-8cd1-43182ebc90a0" providerId="ADAL" clId="{6B1A05E1-047C-41E6-B5A5-6AEE3CB9AECE}" dt="2022-09-02T13:45:11.968" v="29" actId="27636"/>
        <pc:sldMkLst>
          <pc:docMk/>
          <pc:sldMk cId="489627999" sldId="274"/>
        </pc:sldMkLst>
        <pc:spChg chg="mod">
          <ac:chgData name="John Glazebrook" userId="0cee8e84-5584-4a59-8cd1-43182ebc90a0" providerId="ADAL" clId="{6B1A05E1-047C-41E6-B5A5-6AEE3CB9AECE}" dt="2022-09-02T13:44:02.369" v="2"/>
          <ac:spMkLst>
            <pc:docMk/>
            <pc:sldMk cId="489627999" sldId="274"/>
            <ac:spMk id="2" creationId="{00000000-0000-0000-0000-000000000000}"/>
          </ac:spMkLst>
        </pc:spChg>
        <pc:spChg chg="mod">
          <ac:chgData name="John Glazebrook" userId="0cee8e84-5584-4a59-8cd1-43182ebc90a0" providerId="ADAL" clId="{6B1A05E1-047C-41E6-B5A5-6AEE3CB9AECE}" dt="2022-09-02T13:45:11.968" v="29" actId="27636"/>
          <ac:spMkLst>
            <pc:docMk/>
            <pc:sldMk cId="489627999" sldId="274"/>
            <ac:spMk id="3" creationId="{00000000-0000-0000-0000-000000000000}"/>
          </ac:spMkLst>
        </pc:spChg>
      </pc:sldChg>
      <pc:sldChg chg="modSp mod">
        <pc:chgData name="John Glazebrook" userId="0cee8e84-5584-4a59-8cd1-43182ebc90a0" providerId="ADAL" clId="{6B1A05E1-047C-41E6-B5A5-6AEE3CB9AECE}" dt="2022-09-02T13:44:13.231" v="10" actId="403"/>
        <pc:sldMkLst>
          <pc:docMk/>
          <pc:sldMk cId="986895608" sldId="276"/>
        </pc:sldMkLst>
        <pc:spChg chg="mod">
          <ac:chgData name="John Glazebrook" userId="0cee8e84-5584-4a59-8cd1-43182ebc90a0" providerId="ADAL" clId="{6B1A05E1-047C-41E6-B5A5-6AEE3CB9AECE}" dt="2022-09-02T13:44:02.369" v="2"/>
          <ac:spMkLst>
            <pc:docMk/>
            <pc:sldMk cId="986895608" sldId="276"/>
            <ac:spMk id="2" creationId="{00000000-0000-0000-0000-000000000000}"/>
          </ac:spMkLst>
        </pc:spChg>
        <pc:spChg chg="mod">
          <ac:chgData name="John Glazebrook" userId="0cee8e84-5584-4a59-8cd1-43182ebc90a0" providerId="ADAL" clId="{6B1A05E1-047C-41E6-B5A5-6AEE3CB9AECE}" dt="2022-09-02T13:44:13.231" v="10" actId="403"/>
          <ac:spMkLst>
            <pc:docMk/>
            <pc:sldMk cId="986895608" sldId="276"/>
            <ac:spMk id="3" creationId="{00000000-0000-0000-0000-000000000000}"/>
          </ac:spMkLst>
        </pc:spChg>
      </pc:sldChg>
      <pc:sldChg chg="modSp mod">
        <pc:chgData name="John Glazebrook" userId="0cee8e84-5584-4a59-8cd1-43182ebc90a0" providerId="ADAL" clId="{6B1A05E1-047C-41E6-B5A5-6AEE3CB9AECE}" dt="2022-09-02T13:41:58.430" v="1" actId="1076"/>
        <pc:sldMkLst>
          <pc:docMk/>
          <pc:sldMk cId="2114099833" sldId="278"/>
        </pc:sldMkLst>
        <pc:picChg chg="mod">
          <ac:chgData name="John Glazebrook" userId="0cee8e84-5584-4a59-8cd1-43182ebc90a0" providerId="ADAL" clId="{6B1A05E1-047C-41E6-B5A5-6AEE3CB9AECE}" dt="2022-09-02T13:41:58.430" v="1" actId="1076"/>
          <ac:picMkLst>
            <pc:docMk/>
            <pc:sldMk cId="2114099833" sldId="278"/>
            <ac:picMk id="6" creationId="{511FABCF-396C-4808-A709-1AC70A917BC6}"/>
          </ac:picMkLst>
        </pc:picChg>
      </pc:sldChg>
      <pc:sldChg chg="modSp mod">
        <pc:chgData name="John Glazebrook" userId="0cee8e84-5584-4a59-8cd1-43182ebc90a0" providerId="ADAL" clId="{6B1A05E1-047C-41E6-B5A5-6AEE3CB9AECE}" dt="2022-09-02T13:45:02.354" v="24" actId="403"/>
        <pc:sldMkLst>
          <pc:docMk/>
          <pc:sldMk cId="507599753" sldId="279"/>
        </pc:sldMkLst>
        <pc:spChg chg="mod">
          <ac:chgData name="John Glazebrook" userId="0cee8e84-5584-4a59-8cd1-43182ebc90a0" providerId="ADAL" clId="{6B1A05E1-047C-41E6-B5A5-6AEE3CB9AECE}" dt="2022-09-02T13:44:02.369" v="2"/>
          <ac:spMkLst>
            <pc:docMk/>
            <pc:sldMk cId="507599753" sldId="279"/>
            <ac:spMk id="2" creationId="{7F169730-3814-475B-A8D4-E046E696D5BC}"/>
          </ac:spMkLst>
        </pc:spChg>
        <pc:spChg chg="mod">
          <ac:chgData name="John Glazebrook" userId="0cee8e84-5584-4a59-8cd1-43182ebc90a0" providerId="ADAL" clId="{6B1A05E1-047C-41E6-B5A5-6AEE3CB9AECE}" dt="2022-09-02T13:44:59.512" v="22" actId="403"/>
          <ac:spMkLst>
            <pc:docMk/>
            <pc:sldMk cId="507599753" sldId="279"/>
            <ac:spMk id="3" creationId="{B75A7D5C-A940-4B4A-9608-EC107194008B}"/>
          </ac:spMkLst>
        </pc:spChg>
        <pc:spChg chg="mod">
          <ac:chgData name="John Glazebrook" userId="0cee8e84-5584-4a59-8cd1-43182ebc90a0" providerId="ADAL" clId="{6B1A05E1-047C-41E6-B5A5-6AEE3CB9AECE}" dt="2022-09-02T13:45:02.354" v="24" actId="403"/>
          <ac:spMkLst>
            <pc:docMk/>
            <pc:sldMk cId="507599753" sldId="279"/>
            <ac:spMk id="5" creationId="{1D343328-CF64-426E-AF28-6639B3429E07}"/>
          </ac:spMkLst>
        </pc:spChg>
      </pc:sldChg>
      <pc:sldChg chg="modSp mod">
        <pc:chgData name="John Glazebrook" userId="0cee8e84-5584-4a59-8cd1-43182ebc90a0" providerId="ADAL" clId="{6B1A05E1-047C-41E6-B5A5-6AEE3CB9AECE}" dt="2022-09-02T13:44:02.486" v="6" actId="27636"/>
        <pc:sldMkLst>
          <pc:docMk/>
          <pc:sldMk cId="3398470062" sldId="282"/>
        </pc:sldMkLst>
        <pc:spChg chg="mod">
          <ac:chgData name="John Glazebrook" userId="0cee8e84-5584-4a59-8cd1-43182ebc90a0" providerId="ADAL" clId="{6B1A05E1-047C-41E6-B5A5-6AEE3CB9AECE}" dt="2022-09-02T13:44:02.369" v="2"/>
          <ac:spMkLst>
            <pc:docMk/>
            <pc:sldMk cId="3398470062" sldId="282"/>
            <ac:spMk id="2" creationId="{57C2D2F4-001F-4327-BFE6-0C1CA3E9C9B4}"/>
          </ac:spMkLst>
        </pc:spChg>
        <pc:spChg chg="mod">
          <ac:chgData name="John Glazebrook" userId="0cee8e84-5584-4a59-8cd1-43182ebc90a0" providerId="ADAL" clId="{6B1A05E1-047C-41E6-B5A5-6AEE3CB9AECE}" dt="2022-09-02T13:44:02.486" v="6" actId="27636"/>
          <ac:spMkLst>
            <pc:docMk/>
            <pc:sldMk cId="3398470062" sldId="282"/>
            <ac:spMk id="3" creationId="{8F8666A3-2D07-4A83-9292-C8588ACC1F6B}"/>
          </ac:spMkLst>
        </pc:spChg>
      </pc:sldChg>
      <pc:sldChg chg="modSp">
        <pc:chgData name="John Glazebrook" userId="0cee8e84-5584-4a59-8cd1-43182ebc90a0" providerId="ADAL" clId="{6B1A05E1-047C-41E6-B5A5-6AEE3CB9AECE}" dt="2022-09-02T13:44:02.369" v="2"/>
        <pc:sldMkLst>
          <pc:docMk/>
          <pc:sldMk cId="1990520703" sldId="283"/>
        </pc:sldMkLst>
        <pc:spChg chg="mod">
          <ac:chgData name="John Glazebrook" userId="0cee8e84-5584-4a59-8cd1-43182ebc90a0" providerId="ADAL" clId="{6B1A05E1-047C-41E6-B5A5-6AEE3CB9AECE}" dt="2022-09-02T13:44:02.369" v="2"/>
          <ac:spMkLst>
            <pc:docMk/>
            <pc:sldMk cId="1990520703" sldId="283"/>
            <ac:spMk id="2" creationId="{5AC7BDEF-C5EB-4046-A433-069381A37C67}"/>
          </ac:spMkLst>
        </pc:spChg>
        <pc:spChg chg="mod">
          <ac:chgData name="John Glazebrook" userId="0cee8e84-5584-4a59-8cd1-43182ebc90a0" providerId="ADAL" clId="{6B1A05E1-047C-41E6-B5A5-6AEE3CB9AECE}" dt="2022-09-02T13:44:02.369" v="2"/>
          <ac:spMkLst>
            <pc:docMk/>
            <pc:sldMk cId="1990520703" sldId="283"/>
            <ac:spMk id="4" creationId="{7FCAAE31-410B-4A00-A13F-6C05BFBE6A72}"/>
          </ac:spMkLst>
        </pc:spChg>
      </pc:sldChg>
    </pc:docChg>
  </pc:docChgLst>
  <pc:docChgLst>
    <pc:chgData name="John Glazebrook" userId="0cee8e84-5584-4a59-8cd1-43182ebc90a0" providerId="ADAL" clId="{0620B6B4-88DC-40FA-BAB8-54FAA89D5FAA}"/>
    <pc:docChg chg="custSel addSld modSld sldOrd">
      <pc:chgData name="John Glazebrook" userId="0cee8e84-5584-4a59-8cd1-43182ebc90a0" providerId="ADAL" clId="{0620B6B4-88DC-40FA-BAB8-54FAA89D5FAA}" dt="2019-09-25T16:53:29.386" v="88" actId="20577"/>
      <pc:docMkLst>
        <pc:docMk/>
      </pc:docMkLst>
      <pc:sldChg chg="modSp">
        <pc:chgData name="John Glazebrook" userId="0cee8e84-5584-4a59-8cd1-43182ebc90a0" providerId="ADAL" clId="{0620B6B4-88DC-40FA-BAB8-54FAA89D5FAA}" dt="2019-09-25T16:53:29.386" v="88" actId="20577"/>
        <pc:sldMkLst>
          <pc:docMk/>
          <pc:sldMk cId="3046637717" sldId="273"/>
        </pc:sldMkLst>
        <pc:spChg chg="mod">
          <ac:chgData name="John Glazebrook" userId="0cee8e84-5584-4a59-8cd1-43182ebc90a0" providerId="ADAL" clId="{0620B6B4-88DC-40FA-BAB8-54FAA89D5FAA}" dt="2019-09-25T16:53:29.386" v="88" actId="20577"/>
          <ac:spMkLst>
            <pc:docMk/>
            <pc:sldMk cId="3046637717" sldId="273"/>
            <ac:spMk id="3" creationId="{00000000-0000-0000-0000-000000000000}"/>
          </ac:spMkLst>
        </pc:spChg>
      </pc:sldChg>
      <pc:sldChg chg="add">
        <pc:chgData name="John Glazebrook" userId="0cee8e84-5584-4a59-8cd1-43182ebc90a0" providerId="ADAL" clId="{0620B6B4-88DC-40FA-BAB8-54FAA89D5FAA}" dt="2019-09-25T16:49:38.991" v="37"/>
        <pc:sldMkLst>
          <pc:docMk/>
          <pc:sldMk cId="2114099833" sldId="278"/>
        </pc:sldMkLst>
      </pc:sldChg>
      <pc:sldChg chg="add">
        <pc:chgData name="John Glazebrook" userId="0cee8e84-5584-4a59-8cd1-43182ebc90a0" providerId="ADAL" clId="{0620B6B4-88DC-40FA-BAB8-54FAA89D5FAA}" dt="2019-09-25T16:47:33.881" v="36"/>
        <pc:sldMkLst>
          <pc:docMk/>
          <pc:sldMk cId="507599753" sldId="279"/>
        </pc:sldMkLst>
      </pc:sldChg>
      <pc:sldChg chg="modSp add ord">
        <pc:chgData name="John Glazebrook" userId="0cee8e84-5584-4a59-8cd1-43182ebc90a0" providerId="ADAL" clId="{0620B6B4-88DC-40FA-BAB8-54FAA89D5FAA}" dt="2019-09-25T16:37:01.026" v="4" actId="20577"/>
        <pc:sldMkLst>
          <pc:docMk/>
          <pc:sldMk cId="1973018363" sldId="280"/>
        </pc:sldMkLst>
        <pc:spChg chg="mod">
          <ac:chgData name="John Glazebrook" userId="0cee8e84-5584-4a59-8cd1-43182ebc90a0" providerId="ADAL" clId="{0620B6B4-88DC-40FA-BAB8-54FAA89D5FAA}" dt="2019-09-25T16:37:01.026" v="4" actId="20577"/>
          <ac:spMkLst>
            <pc:docMk/>
            <pc:sldMk cId="1973018363" sldId="280"/>
            <ac:spMk id="3" creationId="{C52EB642-0A13-4427-816B-3B27E202BFA8}"/>
          </ac:spMkLst>
        </pc:spChg>
      </pc:sldChg>
      <pc:sldChg chg="delSp add">
        <pc:chgData name="John Glazebrook" userId="0cee8e84-5584-4a59-8cd1-43182ebc90a0" providerId="ADAL" clId="{0620B6B4-88DC-40FA-BAB8-54FAA89D5FAA}" dt="2019-09-25T16:42:14.140" v="6" actId="478"/>
        <pc:sldMkLst>
          <pc:docMk/>
          <pc:sldMk cId="167211288" sldId="281"/>
        </pc:sldMkLst>
        <pc:spChg chg="del">
          <ac:chgData name="John Glazebrook" userId="0cee8e84-5584-4a59-8cd1-43182ebc90a0" providerId="ADAL" clId="{0620B6B4-88DC-40FA-BAB8-54FAA89D5FAA}" dt="2019-09-25T16:42:14.140" v="6" actId="478"/>
          <ac:spMkLst>
            <pc:docMk/>
            <pc:sldMk cId="167211288" sldId="281"/>
            <ac:spMk id="4" creationId="{47AC29F9-B41F-4480-B641-E9F35A30B529}"/>
          </ac:spMkLst>
        </pc:spChg>
      </pc:sldChg>
      <pc:sldChg chg="modSp add">
        <pc:chgData name="John Glazebrook" userId="0cee8e84-5584-4a59-8cd1-43182ebc90a0" providerId="ADAL" clId="{0620B6B4-88DC-40FA-BAB8-54FAA89D5FAA}" dt="2019-09-25T16:45:06.215" v="35" actId="20577"/>
        <pc:sldMkLst>
          <pc:docMk/>
          <pc:sldMk cId="3398470062" sldId="282"/>
        </pc:sldMkLst>
        <pc:spChg chg="mod">
          <ac:chgData name="John Glazebrook" userId="0cee8e84-5584-4a59-8cd1-43182ebc90a0" providerId="ADAL" clId="{0620B6B4-88DC-40FA-BAB8-54FAA89D5FAA}" dt="2019-09-25T16:44:44.826" v="30" actId="20577"/>
          <ac:spMkLst>
            <pc:docMk/>
            <pc:sldMk cId="3398470062" sldId="282"/>
            <ac:spMk id="2" creationId="{57C2D2F4-001F-4327-BFE6-0C1CA3E9C9B4}"/>
          </ac:spMkLst>
        </pc:spChg>
        <pc:spChg chg="mod">
          <ac:chgData name="John Glazebrook" userId="0cee8e84-5584-4a59-8cd1-43182ebc90a0" providerId="ADAL" clId="{0620B6B4-88DC-40FA-BAB8-54FAA89D5FAA}" dt="2019-09-25T16:45:06.215" v="35" actId="20577"/>
          <ac:spMkLst>
            <pc:docMk/>
            <pc:sldMk cId="3398470062" sldId="282"/>
            <ac:spMk id="3" creationId="{8F8666A3-2D07-4A83-9292-C8588ACC1F6B}"/>
          </ac:spMkLst>
        </pc:spChg>
      </pc:sldChg>
      <pc:sldChg chg="addSp delSp modSp add">
        <pc:chgData name="John Glazebrook" userId="0cee8e84-5584-4a59-8cd1-43182ebc90a0" providerId="ADAL" clId="{0620B6B4-88DC-40FA-BAB8-54FAA89D5FAA}" dt="2019-09-25T16:50:06.211" v="55" actId="207"/>
        <pc:sldMkLst>
          <pc:docMk/>
          <pc:sldMk cId="1990520703" sldId="283"/>
        </pc:sldMkLst>
        <pc:spChg chg="mod">
          <ac:chgData name="John Glazebrook" userId="0cee8e84-5584-4a59-8cd1-43182ebc90a0" providerId="ADAL" clId="{0620B6B4-88DC-40FA-BAB8-54FAA89D5FAA}" dt="2019-09-25T16:49:50.017" v="52" actId="5793"/>
          <ac:spMkLst>
            <pc:docMk/>
            <pc:sldMk cId="1990520703" sldId="283"/>
            <ac:spMk id="2" creationId="{5AC7BDEF-C5EB-4046-A433-069381A37C67}"/>
          </ac:spMkLst>
        </pc:spChg>
        <pc:spChg chg="del">
          <ac:chgData name="John Glazebrook" userId="0cee8e84-5584-4a59-8cd1-43182ebc90a0" providerId="ADAL" clId="{0620B6B4-88DC-40FA-BAB8-54FAA89D5FAA}" dt="2019-09-25T16:49:53.488" v="53" actId="478"/>
          <ac:spMkLst>
            <pc:docMk/>
            <pc:sldMk cId="1990520703" sldId="283"/>
            <ac:spMk id="3" creationId="{3D3E605B-F006-44B1-8498-8FB51A89C1DD}"/>
          </ac:spMkLst>
        </pc:spChg>
        <pc:spChg chg="add mod">
          <ac:chgData name="John Glazebrook" userId="0cee8e84-5584-4a59-8cd1-43182ebc90a0" providerId="ADAL" clId="{0620B6B4-88DC-40FA-BAB8-54FAA89D5FAA}" dt="2019-09-25T16:50:06.211" v="55" actId="207"/>
          <ac:spMkLst>
            <pc:docMk/>
            <pc:sldMk cId="1990520703" sldId="283"/>
            <ac:spMk id="5" creationId="{5E38B1DE-6F0D-4A81-BEC7-114C4FBCDE4B}"/>
          </ac:spMkLst>
        </pc:spChg>
      </pc:sldChg>
    </pc:docChg>
  </pc:docChgLst>
  <pc:docChgLst>
    <pc:chgData name="John Glazebrook" userId="0cee8e84-5584-4a59-8cd1-43182ebc90a0" providerId="ADAL" clId="{FBAED6D5-C3E6-4E9B-AD29-C826DC5E113A}"/>
    <pc:docChg chg="custSel delSld modSld">
      <pc:chgData name="John Glazebrook" userId="0cee8e84-5584-4a59-8cd1-43182ebc90a0" providerId="ADAL" clId="{FBAED6D5-C3E6-4E9B-AD29-C826DC5E113A}" dt="2020-09-02T23:12:57.680" v="105" actId="478"/>
      <pc:docMkLst>
        <pc:docMk/>
      </pc:docMkLst>
      <pc:sldChg chg="modSp">
        <pc:chgData name="John Glazebrook" userId="0cee8e84-5584-4a59-8cd1-43182ebc90a0" providerId="ADAL" clId="{FBAED6D5-C3E6-4E9B-AD29-C826DC5E113A}" dt="2020-09-02T23:07:12.019" v="24" actId="20577"/>
        <pc:sldMkLst>
          <pc:docMk/>
          <pc:sldMk cId="3043735207" sldId="256"/>
        </pc:sldMkLst>
        <pc:spChg chg="mod">
          <ac:chgData name="John Glazebrook" userId="0cee8e84-5584-4a59-8cd1-43182ebc90a0" providerId="ADAL" clId="{FBAED6D5-C3E6-4E9B-AD29-C826DC5E113A}" dt="2020-09-02T23:06:54.218" v="1" actId="6549"/>
          <ac:spMkLst>
            <pc:docMk/>
            <pc:sldMk cId="3043735207" sldId="256"/>
            <ac:spMk id="2" creationId="{00000000-0000-0000-0000-000000000000}"/>
          </ac:spMkLst>
        </pc:spChg>
        <pc:spChg chg="mod">
          <ac:chgData name="John Glazebrook" userId="0cee8e84-5584-4a59-8cd1-43182ebc90a0" providerId="ADAL" clId="{FBAED6D5-C3E6-4E9B-AD29-C826DC5E113A}" dt="2020-09-02T23:07:12.019" v="24" actId="20577"/>
          <ac:spMkLst>
            <pc:docMk/>
            <pc:sldMk cId="3043735207" sldId="256"/>
            <ac:spMk id="3" creationId="{00000000-0000-0000-0000-000000000000}"/>
          </ac:spMkLst>
        </pc:spChg>
      </pc:sldChg>
      <pc:sldChg chg="del">
        <pc:chgData name="John Glazebrook" userId="0cee8e84-5584-4a59-8cd1-43182ebc90a0" providerId="ADAL" clId="{FBAED6D5-C3E6-4E9B-AD29-C826DC5E113A}" dt="2020-09-02T23:07:19.312" v="25" actId="2696"/>
        <pc:sldMkLst>
          <pc:docMk/>
          <pc:sldMk cId="3416212504" sldId="257"/>
        </pc:sldMkLst>
      </pc:sldChg>
      <pc:sldChg chg="delSp modSp">
        <pc:chgData name="John Glazebrook" userId="0cee8e84-5584-4a59-8cd1-43182ebc90a0" providerId="ADAL" clId="{FBAED6D5-C3E6-4E9B-AD29-C826DC5E113A}" dt="2020-09-02T23:10:12.680" v="93" actId="478"/>
        <pc:sldMkLst>
          <pc:docMk/>
          <pc:sldMk cId="2148119580" sldId="262"/>
        </pc:sldMkLst>
        <pc:spChg chg="mod">
          <ac:chgData name="John Glazebrook" userId="0cee8e84-5584-4a59-8cd1-43182ebc90a0" providerId="ADAL" clId="{FBAED6D5-C3E6-4E9B-AD29-C826DC5E113A}" dt="2020-09-02T23:09:52.677" v="60" actId="20577"/>
          <ac:spMkLst>
            <pc:docMk/>
            <pc:sldMk cId="2148119580" sldId="262"/>
            <ac:spMk id="3" creationId="{00000000-0000-0000-0000-000000000000}"/>
          </ac:spMkLst>
        </pc:spChg>
        <pc:spChg chg="del">
          <ac:chgData name="John Glazebrook" userId="0cee8e84-5584-4a59-8cd1-43182ebc90a0" providerId="ADAL" clId="{FBAED6D5-C3E6-4E9B-AD29-C826DC5E113A}" dt="2020-09-02T23:10:12.680" v="93" actId="478"/>
          <ac:spMkLst>
            <pc:docMk/>
            <pc:sldMk cId="2148119580" sldId="262"/>
            <ac:spMk id="4" creationId="{00000000-0000-0000-0000-000000000000}"/>
          </ac:spMkLst>
        </pc:spChg>
      </pc:sldChg>
      <pc:sldChg chg="delSp">
        <pc:chgData name="John Glazebrook" userId="0cee8e84-5584-4a59-8cd1-43182ebc90a0" providerId="ADAL" clId="{FBAED6D5-C3E6-4E9B-AD29-C826DC5E113A}" dt="2020-09-02T23:10:33.011" v="94" actId="478"/>
        <pc:sldMkLst>
          <pc:docMk/>
          <pc:sldMk cId="2643119641" sldId="263"/>
        </pc:sldMkLst>
        <pc:spChg chg="del">
          <ac:chgData name="John Glazebrook" userId="0cee8e84-5584-4a59-8cd1-43182ebc90a0" providerId="ADAL" clId="{FBAED6D5-C3E6-4E9B-AD29-C826DC5E113A}" dt="2020-09-02T23:10:33.011" v="94" actId="478"/>
          <ac:spMkLst>
            <pc:docMk/>
            <pc:sldMk cId="2643119641" sldId="263"/>
            <ac:spMk id="4" creationId="{00000000-0000-0000-0000-000000000000}"/>
          </ac:spMkLst>
        </pc:spChg>
      </pc:sldChg>
      <pc:sldChg chg="delSp">
        <pc:chgData name="John Glazebrook" userId="0cee8e84-5584-4a59-8cd1-43182ebc90a0" providerId="ADAL" clId="{FBAED6D5-C3E6-4E9B-AD29-C826DC5E113A}" dt="2020-09-02T23:11:36.683" v="96" actId="478"/>
        <pc:sldMkLst>
          <pc:docMk/>
          <pc:sldMk cId="2087735248" sldId="264"/>
        </pc:sldMkLst>
        <pc:spChg chg="del">
          <ac:chgData name="John Glazebrook" userId="0cee8e84-5584-4a59-8cd1-43182ebc90a0" providerId="ADAL" clId="{FBAED6D5-C3E6-4E9B-AD29-C826DC5E113A}" dt="2020-09-02T23:11:36.683" v="96" actId="478"/>
          <ac:spMkLst>
            <pc:docMk/>
            <pc:sldMk cId="2087735248" sldId="264"/>
            <ac:spMk id="4" creationId="{00000000-0000-0000-0000-000000000000}"/>
          </ac:spMkLst>
        </pc:spChg>
      </pc:sldChg>
      <pc:sldChg chg="delSp">
        <pc:chgData name="John Glazebrook" userId="0cee8e84-5584-4a59-8cd1-43182ebc90a0" providerId="ADAL" clId="{FBAED6D5-C3E6-4E9B-AD29-C826DC5E113A}" dt="2020-09-02T23:11:40.588" v="97" actId="478"/>
        <pc:sldMkLst>
          <pc:docMk/>
          <pc:sldMk cId="108399745" sldId="265"/>
        </pc:sldMkLst>
        <pc:spChg chg="del">
          <ac:chgData name="John Glazebrook" userId="0cee8e84-5584-4a59-8cd1-43182ebc90a0" providerId="ADAL" clId="{FBAED6D5-C3E6-4E9B-AD29-C826DC5E113A}" dt="2020-09-02T23:11:40.588" v="97" actId="478"/>
          <ac:spMkLst>
            <pc:docMk/>
            <pc:sldMk cId="108399745" sldId="265"/>
            <ac:spMk id="4" creationId="{00000000-0000-0000-0000-000000000000}"/>
          </ac:spMkLst>
        </pc:spChg>
      </pc:sldChg>
      <pc:sldChg chg="delSp">
        <pc:chgData name="John Glazebrook" userId="0cee8e84-5584-4a59-8cd1-43182ebc90a0" providerId="ADAL" clId="{FBAED6D5-C3E6-4E9B-AD29-C826DC5E113A}" dt="2020-09-02T23:12:22.962" v="100" actId="478"/>
        <pc:sldMkLst>
          <pc:docMk/>
          <pc:sldMk cId="4059420841" sldId="266"/>
        </pc:sldMkLst>
        <pc:spChg chg="del">
          <ac:chgData name="John Glazebrook" userId="0cee8e84-5584-4a59-8cd1-43182ebc90a0" providerId="ADAL" clId="{FBAED6D5-C3E6-4E9B-AD29-C826DC5E113A}" dt="2020-09-02T23:12:22.962" v="100" actId="478"/>
          <ac:spMkLst>
            <pc:docMk/>
            <pc:sldMk cId="4059420841" sldId="266"/>
            <ac:spMk id="4" creationId="{00000000-0000-0000-0000-000000000000}"/>
          </ac:spMkLst>
        </pc:spChg>
      </pc:sldChg>
      <pc:sldChg chg="delSp">
        <pc:chgData name="John Glazebrook" userId="0cee8e84-5584-4a59-8cd1-43182ebc90a0" providerId="ADAL" clId="{FBAED6D5-C3E6-4E9B-AD29-C826DC5E113A}" dt="2020-09-02T23:12:35.418" v="102" actId="478"/>
        <pc:sldMkLst>
          <pc:docMk/>
          <pc:sldMk cId="578939354" sldId="267"/>
        </pc:sldMkLst>
        <pc:spChg chg="del">
          <ac:chgData name="John Glazebrook" userId="0cee8e84-5584-4a59-8cd1-43182ebc90a0" providerId="ADAL" clId="{FBAED6D5-C3E6-4E9B-AD29-C826DC5E113A}" dt="2020-09-02T23:12:35.418" v="102" actId="478"/>
          <ac:spMkLst>
            <pc:docMk/>
            <pc:sldMk cId="578939354" sldId="267"/>
            <ac:spMk id="4" creationId="{00000000-0000-0000-0000-000000000000}"/>
          </ac:spMkLst>
        </pc:spChg>
      </pc:sldChg>
      <pc:sldChg chg="delSp">
        <pc:chgData name="John Glazebrook" userId="0cee8e84-5584-4a59-8cd1-43182ebc90a0" providerId="ADAL" clId="{FBAED6D5-C3E6-4E9B-AD29-C826DC5E113A}" dt="2020-09-02T23:12:42.485" v="103" actId="478"/>
        <pc:sldMkLst>
          <pc:docMk/>
          <pc:sldMk cId="1109570404" sldId="268"/>
        </pc:sldMkLst>
        <pc:spChg chg="del">
          <ac:chgData name="John Glazebrook" userId="0cee8e84-5584-4a59-8cd1-43182ebc90a0" providerId="ADAL" clId="{FBAED6D5-C3E6-4E9B-AD29-C826DC5E113A}" dt="2020-09-02T23:12:42.485" v="103" actId="478"/>
          <ac:spMkLst>
            <pc:docMk/>
            <pc:sldMk cId="1109570404" sldId="268"/>
            <ac:spMk id="4" creationId="{00000000-0000-0000-0000-000000000000}"/>
          </ac:spMkLst>
        </pc:spChg>
      </pc:sldChg>
      <pc:sldChg chg="delSp">
        <pc:chgData name="John Glazebrook" userId="0cee8e84-5584-4a59-8cd1-43182ebc90a0" providerId="ADAL" clId="{FBAED6D5-C3E6-4E9B-AD29-C826DC5E113A}" dt="2020-09-02T23:12:52.148" v="104" actId="478"/>
        <pc:sldMkLst>
          <pc:docMk/>
          <pc:sldMk cId="998011062" sldId="269"/>
        </pc:sldMkLst>
        <pc:spChg chg="del">
          <ac:chgData name="John Glazebrook" userId="0cee8e84-5584-4a59-8cd1-43182ebc90a0" providerId="ADAL" clId="{FBAED6D5-C3E6-4E9B-AD29-C826DC5E113A}" dt="2020-09-02T23:12:52.148" v="104" actId="478"/>
          <ac:spMkLst>
            <pc:docMk/>
            <pc:sldMk cId="998011062" sldId="269"/>
            <ac:spMk id="4" creationId="{00000000-0000-0000-0000-000000000000}"/>
          </ac:spMkLst>
        </pc:spChg>
      </pc:sldChg>
      <pc:sldChg chg="del">
        <pc:chgData name="John Glazebrook" userId="0cee8e84-5584-4a59-8cd1-43182ebc90a0" providerId="ADAL" clId="{FBAED6D5-C3E6-4E9B-AD29-C826DC5E113A}" dt="2020-09-02T23:07:20.616" v="26" actId="2696"/>
        <pc:sldMkLst>
          <pc:docMk/>
          <pc:sldMk cId="3723914521" sldId="270"/>
        </pc:sldMkLst>
      </pc:sldChg>
      <pc:sldChg chg="del">
        <pc:chgData name="John Glazebrook" userId="0cee8e84-5584-4a59-8cd1-43182ebc90a0" providerId="ADAL" clId="{FBAED6D5-C3E6-4E9B-AD29-C826DC5E113A}" dt="2020-09-02T23:07:22.927" v="27" actId="2696"/>
        <pc:sldMkLst>
          <pc:docMk/>
          <pc:sldMk cId="3583914582" sldId="271"/>
        </pc:sldMkLst>
      </pc:sldChg>
      <pc:sldChg chg="delSp">
        <pc:chgData name="John Glazebrook" userId="0cee8e84-5584-4a59-8cd1-43182ebc90a0" providerId="ADAL" clId="{FBAED6D5-C3E6-4E9B-AD29-C826DC5E113A}" dt="2020-09-02T23:11:51.480" v="98" actId="478"/>
        <pc:sldMkLst>
          <pc:docMk/>
          <pc:sldMk cId="3046637717" sldId="273"/>
        </pc:sldMkLst>
        <pc:spChg chg="del">
          <ac:chgData name="John Glazebrook" userId="0cee8e84-5584-4a59-8cd1-43182ebc90a0" providerId="ADAL" clId="{FBAED6D5-C3E6-4E9B-AD29-C826DC5E113A}" dt="2020-09-02T23:11:51.480" v="98" actId="478"/>
          <ac:spMkLst>
            <pc:docMk/>
            <pc:sldMk cId="3046637717" sldId="273"/>
            <ac:spMk id="4" creationId="{00000000-0000-0000-0000-000000000000}"/>
          </ac:spMkLst>
        </pc:spChg>
      </pc:sldChg>
      <pc:sldChg chg="delSp">
        <pc:chgData name="John Glazebrook" userId="0cee8e84-5584-4a59-8cd1-43182ebc90a0" providerId="ADAL" clId="{FBAED6D5-C3E6-4E9B-AD29-C826DC5E113A}" dt="2020-09-02T23:12:27.992" v="101" actId="478"/>
        <pc:sldMkLst>
          <pc:docMk/>
          <pc:sldMk cId="489627999" sldId="274"/>
        </pc:sldMkLst>
        <pc:spChg chg="del">
          <ac:chgData name="John Glazebrook" userId="0cee8e84-5584-4a59-8cd1-43182ebc90a0" providerId="ADAL" clId="{FBAED6D5-C3E6-4E9B-AD29-C826DC5E113A}" dt="2020-09-02T23:12:27.992" v="101" actId="478"/>
          <ac:spMkLst>
            <pc:docMk/>
            <pc:sldMk cId="489627999" sldId="274"/>
            <ac:spMk id="4" creationId="{00000000-0000-0000-0000-000000000000}"/>
          </ac:spMkLst>
        </pc:spChg>
      </pc:sldChg>
      <pc:sldChg chg="del">
        <pc:chgData name="John Glazebrook" userId="0cee8e84-5584-4a59-8cd1-43182ebc90a0" providerId="ADAL" clId="{FBAED6D5-C3E6-4E9B-AD29-C826DC5E113A}" dt="2020-09-02T23:09:23.108" v="28" actId="2696"/>
        <pc:sldMkLst>
          <pc:docMk/>
          <pc:sldMk cId="2226012256" sldId="275"/>
        </pc:sldMkLst>
      </pc:sldChg>
      <pc:sldChg chg="delSp modSp">
        <pc:chgData name="John Glazebrook" userId="0cee8e84-5584-4a59-8cd1-43182ebc90a0" providerId="ADAL" clId="{FBAED6D5-C3E6-4E9B-AD29-C826DC5E113A}" dt="2020-09-02T23:10:08.582" v="92" actId="478"/>
        <pc:sldMkLst>
          <pc:docMk/>
          <pc:sldMk cId="986895608" sldId="276"/>
        </pc:sldMkLst>
        <pc:spChg chg="mod">
          <ac:chgData name="John Glazebrook" userId="0cee8e84-5584-4a59-8cd1-43182ebc90a0" providerId="ADAL" clId="{FBAED6D5-C3E6-4E9B-AD29-C826DC5E113A}" dt="2020-09-02T23:10:03.020" v="91" actId="20577"/>
          <ac:spMkLst>
            <pc:docMk/>
            <pc:sldMk cId="986895608" sldId="276"/>
            <ac:spMk id="3" creationId="{00000000-0000-0000-0000-000000000000}"/>
          </ac:spMkLst>
        </pc:spChg>
        <pc:spChg chg="del">
          <ac:chgData name="John Glazebrook" userId="0cee8e84-5584-4a59-8cd1-43182ebc90a0" providerId="ADAL" clId="{FBAED6D5-C3E6-4E9B-AD29-C826DC5E113A}" dt="2020-09-02T23:10:08.582" v="92" actId="478"/>
          <ac:spMkLst>
            <pc:docMk/>
            <pc:sldMk cId="986895608" sldId="276"/>
            <ac:spMk id="4" creationId="{00000000-0000-0000-0000-000000000000}"/>
          </ac:spMkLst>
        </pc:spChg>
      </pc:sldChg>
      <pc:sldChg chg="delSp">
        <pc:chgData name="John Glazebrook" userId="0cee8e84-5584-4a59-8cd1-43182ebc90a0" providerId="ADAL" clId="{FBAED6D5-C3E6-4E9B-AD29-C826DC5E113A}" dt="2020-09-02T23:11:33.011" v="95" actId="478"/>
        <pc:sldMkLst>
          <pc:docMk/>
          <pc:sldMk cId="2114099833" sldId="278"/>
        </pc:sldMkLst>
        <pc:spChg chg="del">
          <ac:chgData name="John Glazebrook" userId="0cee8e84-5584-4a59-8cd1-43182ebc90a0" providerId="ADAL" clId="{FBAED6D5-C3E6-4E9B-AD29-C826DC5E113A}" dt="2020-09-02T23:11:33.011" v="95" actId="478"/>
          <ac:spMkLst>
            <pc:docMk/>
            <pc:sldMk cId="2114099833" sldId="278"/>
            <ac:spMk id="4" creationId="{705435AB-C8C0-43FA-A628-531D268244F2}"/>
          </ac:spMkLst>
        </pc:spChg>
      </pc:sldChg>
      <pc:sldChg chg="delSp">
        <pc:chgData name="John Glazebrook" userId="0cee8e84-5584-4a59-8cd1-43182ebc90a0" providerId="ADAL" clId="{FBAED6D5-C3E6-4E9B-AD29-C826DC5E113A}" dt="2020-09-02T23:12:12.200" v="99" actId="478"/>
        <pc:sldMkLst>
          <pc:docMk/>
          <pc:sldMk cId="507599753" sldId="279"/>
        </pc:sldMkLst>
        <pc:spChg chg="del">
          <ac:chgData name="John Glazebrook" userId="0cee8e84-5584-4a59-8cd1-43182ebc90a0" providerId="ADAL" clId="{FBAED6D5-C3E6-4E9B-AD29-C826DC5E113A}" dt="2020-09-02T23:12:12.200" v="99" actId="478"/>
          <ac:spMkLst>
            <pc:docMk/>
            <pc:sldMk cId="507599753" sldId="279"/>
            <ac:spMk id="4" creationId="{6E2B7F47-1EEB-4F20-B81E-6E1D6DBA8489}"/>
          </ac:spMkLst>
        </pc:spChg>
      </pc:sldChg>
      <pc:sldChg chg="del">
        <pc:chgData name="John Glazebrook" userId="0cee8e84-5584-4a59-8cd1-43182ebc90a0" providerId="ADAL" clId="{FBAED6D5-C3E6-4E9B-AD29-C826DC5E113A}" dt="2020-09-02T23:09:29.769" v="29" actId="2696"/>
        <pc:sldMkLst>
          <pc:docMk/>
          <pc:sldMk cId="1973018363" sldId="280"/>
        </pc:sldMkLst>
      </pc:sldChg>
      <pc:sldChg chg="delSp">
        <pc:chgData name="John Glazebrook" userId="0cee8e84-5584-4a59-8cd1-43182ebc90a0" providerId="ADAL" clId="{FBAED6D5-C3E6-4E9B-AD29-C826DC5E113A}" dt="2020-09-02T23:12:57.680" v="105" actId="478"/>
        <pc:sldMkLst>
          <pc:docMk/>
          <pc:sldMk cId="3398470062" sldId="282"/>
        </pc:sldMkLst>
        <pc:spChg chg="del">
          <ac:chgData name="John Glazebrook" userId="0cee8e84-5584-4a59-8cd1-43182ebc90a0" providerId="ADAL" clId="{FBAED6D5-C3E6-4E9B-AD29-C826DC5E113A}" dt="2020-09-02T23:12:57.680" v="105" actId="478"/>
          <ac:spMkLst>
            <pc:docMk/>
            <pc:sldMk cId="3398470062" sldId="282"/>
            <ac:spMk id="4" creationId="{6789DAE6-91C2-4AF3-AF78-BC7966C9F78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8D524-331F-446A-9DC0-50546A73B9CC}" type="datetimeFigureOut">
              <a:rPr lang="en-GB" smtClean="0"/>
              <a:t>02/09/2022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F5FC4-8039-4B2C-B5B4-9A15CB294CA5}" type="slidenum">
              <a:rPr lang="en-GB" smtClean="0"/>
              <a:t>‹#›</a:t>
            </a:fld>
            <a:endParaRPr lang="en-GB"/>
          </a:p>
        </p:txBody>
      </p:sp>
    </p:spTree>
    <p:extLst>
      <p:ext uri="{BB962C8B-B14F-4D97-AF65-F5344CB8AC3E}">
        <p14:creationId xmlns:p14="http://schemas.microsoft.com/office/powerpoint/2010/main" val="3956697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5E6AF5-E61F-443A-8ADD-0214FA744BA5}" type="datetime1">
              <a:rPr lang="en-GB" smtClean="0"/>
              <a:t>02/09/2022</a:t>
            </a:fld>
            <a:endParaRPr lang="en-GB"/>
          </a:p>
        </p:txBody>
      </p:sp>
      <p:sp>
        <p:nvSpPr>
          <p:cNvPr id="5" name="Footer Placeholder 4"/>
          <p:cNvSpPr>
            <a:spLocks noGrp="1"/>
          </p:cNvSpPr>
          <p:nvPr>
            <p:ph type="ftr" sz="quarter" idx="11"/>
          </p:nvPr>
        </p:nvSpPr>
        <p:spPr/>
        <p:txBody>
          <a:bodyPr/>
          <a:lstStyle/>
          <a:p>
            <a:r>
              <a:rPr lang="en-US"/>
              <a:t>TRUR1168 - Introduction to Programming</a:t>
            </a:r>
            <a:endParaRPr lang="en-GB"/>
          </a:p>
        </p:txBody>
      </p:sp>
      <p:sp>
        <p:nvSpPr>
          <p:cNvPr id="6" name="Slide Number Placeholder 5"/>
          <p:cNvSpPr>
            <a:spLocks noGrp="1"/>
          </p:cNvSpPr>
          <p:nvPr>
            <p:ph type="sldNum" sz="quarter" idx="12"/>
          </p:nvPr>
        </p:nvSpPr>
        <p:spPr/>
        <p:txBody>
          <a:bodyPr/>
          <a:lstStyle/>
          <a:p>
            <a:fld id="{309A9B32-91C4-4EE5-966A-130E08A21D1D}" type="slidenum">
              <a:rPr lang="en-GB" smtClean="0"/>
              <a:t>‹#›</a:t>
            </a:fld>
            <a:endParaRPr lang="en-GB"/>
          </a:p>
        </p:txBody>
      </p:sp>
    </p:spTree>
    <p:extLst>
      <p:ext uri="{BB962C8B-B14F-4D97-AF65-F5344CB8AC3E}">
        <p14:creationId xmlns:p14="http://schemas.microsoft.com/office/powerpoint/2010/main" val="23385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AA09A7-B047-4302-8232-A60AD1569F25}" type="datetime1">
              <a:rPr lang="en-GB" smtClean="0"/>
              <a:t>02/09/2022</a:t>
            </a:fld>
            <a:endParaRPr lang="en-GB" dirty="0"/>
          </a:p>
        </p:txBody>
      </p:sp>
      <p:sp>
        <p:nvSpPr>
          <p:cNvPr id="6" name="Footer Placeholder 5"/>
          <p:cNvSpPr>
            <a:spLocks noGrp="1"/>
          </p:cNvSpPr>
          <p:nvPr>
            <p:ph type="ftr" sz="quarter" idx="11"/>
          </p:nvPr>
        </p:nvSpPr>
        <p:spPr/>
        <p:txBody>
          <a:bodyPr/>
          <a:lstStyle/>
          <a:p>
            <a:r>
              <a:rPr lang="en-US"/>
              <a:t>TRUR1168 - Introduction to Programming</a:t>
            </a:r>
            <a:endParaRPr lang="en-GB" dirty="0"/>
          </a:p>
        </p:txBody>
      </p:sp>
      <p:sp>
        <p:nvSpPr>
          <p:cNvPr id="7" name="Slide Number Placeholder 6"/>
          <p:cNvSpPr>
            <a:spLocks noGrp="1"/>
          </p:cNvSpPr>
          <p:nvPr>
            <p:ph type="sldNum" sz="quarter" idx="12"/>
          </p:nvPr>
        </p:nvSpPr>
        <p:spPr/>
        <p:txBody>
          <a:bodyPr/>
          <a:lstStyle/>
          <a:p>
            <a:fld id="{309A9B32-91C4-4EE5-966A-130E08A21D1D}" type="slidenum">
              <a:rPr lang="en-GB" smtClean="0"/>
              <a:pPr/>
              <a:t>‹#›</a:t>
            </a:fld>
            <a:endParaRPr lang="en-GB" dirty="0"/>
          </a:p>
        </p:txBody>
      </p:sp>
    </p:spTree>
    <p:extLst>
      <p:ext uri="{BB962C8B-B14F-4D97-AF65-F5344CB8AC3E}">
        <p14:creationId xmlns:p14="http://schemas.microsoft.com/office/powerpoint/2010/main" val="55972490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AA09A7-B047-4302-8232-A60AD1569F25}" type="datetime1">
              <a:rPr lang="en-GB" smtClean="0"/>
              <a:t>02/09/2022</a:t>
            </a:fld>
            <a:endParaRPr lang="en-GB" dirty="0"/>
          </a:p>
        </p:txBody>
      </p:sp>
      <p:sp>
        <p:nvSpPr>
          <p:cNvPr id="6" name="Footer Placeholder 5"/>
          <p:cNvSpPr>
            <a:spLocks noGrp="1"/>
          </p:cNvSpPr>
          <p:nvPr>
            <p:ph type="ftr" sz="quarter" idx="11"/>
          </p:nvPr>
        </p:nvSpPr>
        <p:spPr/>
        <p:txBody>
          <a:bodyPr/>
          <a:lstStyle/>
          <a:p>
            <a:r>
              <a:rPr lang="en-US"/>
              <a:t>TRUR1168 - Introduction to Programming</a:t>
            </a:r>
            <a:endParaRPr lang="en-GB" dirty="0"/>
          </a:p>
        </p:txBody>
      </p:sp>
      <p:sp>
        <p:nvSpPr>
          <p:cNvPr id="7" name="Slide Number Placeholder 6"/>
          <p:cNvSpPr>
            <a:spLocks noGrp="1"/>
          </p:cNvSpPr>
          <p:nvPr>
            <p:ph type="sldNum" sz="quarter" idx="12"/>
          </p:nvPr>
        </p:nvSpPr>
        <p:spPr/>
        <p:txBody>
          <a:bodyPr/>
          <a:lstStyle/>
          <a:p>
            <a:fld id="{309A9B32-91C4-4EE5-966A-130E08A21D1D}" type="slidenum">
              <a:rPr lang="en-GB" smtClean="0"/>
              <a:pPr/>
              <a:t>‹#›</a:t>
            </a:fld>
            <a:endParaRPr lang="en-GB" dirty="0"/>
          </a:p>
        </p:txBody>
      </p:sp>
    </p:spTree>
    <p:extLst>
      <p:ext uri="{BB962C8B-B14F-4D97-AF65-F5344CB8AC3E}">
        <p14:creationId xmlns:p14="http://schemas.microsoft.com/office/powerpoint/2010/main" val="116613402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AA09A7-B047-4302-8232-A60AD1569F25}" type="datetime1">
              <a:rPr lang="en-GB" smtClean="0"/>
              <a:t>02/09/2022</a:t>
            </a:fld>
            <a:endParaRPr lang="en-GB" dirty="0"/>
          </a:p>
        </p:txBody>
      </p:sp>
      <p:sp>
        <p:nvSpPr>
          <p:cNvPr id="6" name="Footer Placeholder 5"/>
          <p:cNvSpPr>
            <a:spLocks noGrp="1"/>
          </p:cNvSpPr>
          <p:nvPr>
            <p:ph type="ftr" sz="quarter" idx="11"/>
          </p:nvPr>
        </p:nvSpPr>
        <p:spPr/>
        <p:txBody>
          <a:bodyPr/>
          <a:lstStyle/>
          <a:p>
            <a:r>
              <a:rPr lang="en-US"/>
              <a:t>TRUR1168 - Introduction to Programming</a:t>
            </a:r>
            <a:endParaRPr lang="en-GB" dirty="0"/>
          </a:p>
        </p:txBody>
      </p:sp>
      <p:sp>
        <p:nvSpPr>
          <p:cNvPr id="7" name="Slide Number Placeholder 6"/>
          <p:cNvSpPr>
            <a:spLocks noGrp="1"/>
          </p:cNvSpPr>
          <p:nvPr>
            <p:ph type="sldNum" sz="quarter" idx="12"/>
          </p:nvPr>
        </p:nvSpPr>
        <p:spPr/>
        <p:txBody>
          <a:bodyPr/>
          <a:lstStyle/>
          <a:p>
            <a:fld id="{309A9B32-91C4-4EE5-966A-130E08A21D1D}" type="slidenum">
              <a:rPr lang="en-GB" smtClean="0"/>
              <a:pPr/>
              <a:t>‹#›</a:t>
            </a:fld>
            <a:endParaRPr lang="en-GB"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39153446"/>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AA09A7-B047-4302-8232-A60AD1569F25}" type="datetime1">
              <a:rPr lang="en-GB" smtClean="0"/>
              <a:t>02/09/2022</a:t>
            </a:fld>
            <a:endParaRPr lang="en-GB" dirty="0"/>
          </a:p>
        </p:txBody>
      </p:sp>
      <p:sp>
        <p:nvSpPr>
          <p:cNvPr id="6" name="Footer Placeholder 5"/>
          <p:cNvSpPr>
            <a:spLocks noGrp="1"/>
          </p:cNvSpPr>
          <p:nvPr>
            <p:ph type="ftr" sz="quarter" idx="11"/>
          </p:nvPr>
        </p:nvSpPr>
        <p:spPr/>
        <p:txBody>
          <a:bodyPr/>
          <a:lstStyle/>
          <a:p>
            <a:r>
              <a:rPr lang="en-US"/>
              <a:t>TRUR1168 - Introduction to Programming</a:t>
            </a:r>
            <a:endParaRPr lang="en-GB" dirty="0"/>
          </a:p>
        </p:txBody>
      </p:sp>
      <p:sp>
        <p:nvSpPr>
          <p:cNvPr id="7" name="Slide Number Placeholder 6"/>
          <p:cNvSpPr>
            <a:spLocks noGrp="1"/>
          </p:cNvSpPr>
          <p:nvPr>
            <p:ph type="sldNum" sz="quarter" idx="12"/>
          </p:nvPr>
        </p:nvSpPr>
        <p:spPr/>
        <p:txBody>
          <a:bodyPr/>
          <a:lstStyle/>
          <a:p>
            <a:fld id="{309A9B32-91C4-4EE5-966A-130E08A21D1D}" type="slidenum">
              <a:rPr lang="en-GB" smtClean="0"/>
              <a:pPr/>
              <a:t>‹#›</a:t>
            </a:fld>
            <a:endParaRPr lang="en-GB" dirty="0"/>
          </a:p>
        </p:txBody>
      </p:sp>
    </p:spTree>
    <p:extLst>
      <p:ext uri="{BB962C8B-B14F-4D97-AF65-F5344CB8AC3E}">
        <p14:creationId xmlns:p14="http://schemas.microsoft.com/office/powerpoint/2010/main" val="3048911903"/>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AA09A7-B047-4302-8232-A60AD1569F25}" type="datetime1">
              <a:rPr lang="en-GB" smtClean="0"/>
              <a:t>02/09/2022</a:t>
            </a:fld>
            <a:endParaRPr lang="en-GB" dirty="0"/>
          </a:p>
        </p:txBody>
      </p:sp>
      <p:sp>
        <p:nvSpPr>
          <p:cNvPr id="4" name="Footer Placeholder 3"/>
          <p:cNvSpPr>
            <a:spLocks noGrp="1"/>
          </p:cNvSpPr>
          <p:nvPr>
            <p:ph type="ftr" sz="quarter" idx="11"/>
          </p:nvPr>
        </p:nvSpPr>
        <p:spPr/>
        <p:txBody>
          <a:bodyPr/>
          <a:lstStyle/>
          <a:p>
            <a:r>
              <a:rPr lang="en-US"/>
              <a:t>TRUR1168 - Introduction to Programming</a:t>
            </a:r>
            <a:endParaRPr lang="en-GB" dirty="0"/>
          </a:p>
        </p:txBody>
      </p:sp>
      <p:sp>
        <p:nvSpPr>
          <p:cNvPr id="5" name="Slide Number Placeholder 4"/>
          <p:cNvSpPr>
            <a:spLocks noGrp="1"/>
          </p:cNvSpPr>
          <p:nvPr>
            <p:ph type="sldNum" sz="quarter" idx="12"/>
          </p:nvPr>
        </p:nvSpPr>
        <p:spPr/>
        <p:txBody>
          <a:bodyPr/>
          <a:lstStyle/>
          <a:p>
            <a:fld id="{309A9B32-91C4-4EE5-966A-130E08A21D1D}" type="slidenum">
              <a:rPr lang="en-GB" smtClean="0"/>
              <a:pPr/>
              <a:t>‹#›</a:t>
            </a:fld>
            <a:endParaRPr lang="en-GB" dirty="0"/>
          </a:p>
        </p:txBody>
      </p:sp>
    </p:spTree>
    <p:extLst>
      <p:ext uri="{BB962C8B-B14F-4D97-AF65-F5344CB8AC3E}">
        <p14:creationId xmlns:p14="http://schemas.microsoft.com/office/powerpoint/2010/main" val="3749268024"/>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AA09A7-B047-4302-8232-A60AD1569F25}" type="datetime1">
              <a:rPr lang="en-GB" smtClean="0"/>
              <a:t>02/09/2022</a:t>
            </a:fld>
            <a:endParaRPr lang="en-GB" dirty="0"/>
          </a:p>
        </p:txBody>
      </p:sp>
      <p:sp>
        <p:nvSpPr>
          <p:cNvPr id="4" name="Footer Placeholder 3"/>
          <p:cNvSpPr>
            <a:spLocks noGrp="1"/>
          </p:cNvSpPr>
          <p:nvPr>
            <p:ph type="ftr" sz="quarter" idx="11"/>
          </p:nvPr>
        </p:nvSpPr>
        <p:spPr/>
        <p:txBody>
          <a:bodyPr/>
          <a:lstStyle/>
          <a:p>
            <a:r>
              <a:rPr lang="en-US"/>
              <a:t>TRUR1168 - Introduction to Programming</a:t>
            </a:r>
            <a:endParaRPr lang="en-GB" dirty="0"/>
          </a:p>
        </p:txBody>
      </p:sp>
      <p:sp>
        <p:nvSpPr>
          <p:cNvPr id="5" name="Slide Number Placeholder 4"/>
          <p:cNvSpPr>
            <a:spLocks noGrp="1"/>
          </p:cNvSpPr>
          <p:nvPr>
            <p:ph type="sldNum" sz="quarter" idx="12"/>
          </p:nvPr>
        </p:nvSpPr>
        <p:spPr/>
        <p:txBody>
          <a:bodyPr/>
          <a:lstStyle/>
          <a:p>
            <a:fld id="{309A9B32-91C4-4EE5-966A-130E08A21D1D}" type="slidenum">
              <a:rPr lang="en-GB" smtClean="0"/>
              <a:pPr/>
              <a:t>‹#›</a:t>
            </a:fld>
            <a:endParaRPr lang="en-GB" dirty="0"/>
          </a:p>
        </p:txBody>
      </p:sp>
    </p:spTree>
    <p:extLst>
      <p:ext uri="{BB962C8B-B14F-4D97-AF65-F5344CB8AC3E}">
        <p14:creationId xmlns:p14="http://schemas.microsoft.com/office/powerpoint/2010/main" val="1690228539"/>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1A4893-17D2-4131-AE31-AA4FD7C1CDAF}" type="datetime1">
              <a:rPr lang="en-GB" smtClean="0"/>
              <a:t>02/09/2022</a:t>
            </a:fld>
            <a:endParaRPr lang="en-GB"/>
          </a:p>
        </p:txBody>
      </p:sp>
      <p:sp>
        <p:nvSpPr>
          <p:cNvPr id="5" name="Footer Placeholder 4"/>
          <p:cNvSpPr>
            <a:spLocks noGrp="1"/>
          </p:cNvSpPr>
          <p:nvPr>
            <p:ph type="ftr" sz="quarter" idx="11"/>
          </p:nvPr>
        </p:nvSpPr>
        <p:spPr/>
        <p:txBody>
          <a:bodyPr/>
          <a:lstStyle/>
          <a:p>
            <a:r>
              <a:rPr lang="en-US"/>
              <a:t>TRUR1168 - Introduction to Programming</a:t>
            </a:r>
            <a:endParaRPr lang="en-GB"/>
          </a:p>
        </p:txBody>
      </p:sp>
      <p:sp>
        <p:nvSpPr>
          <p:cNvPr id="6" name="Slide Number Placeholder 5"/>
          <p:cNvSpPr>
            <a:spLocks noGrp="1"/>
          </p:cNvSpPr>
          <p:nvPr>
            <p:ph type="sldNum" sz="quarter" idx="12"/>
          </p:nvPr>
        </p:nvSpPr>
        <p:spPr/>
        <p:txBody>
          <a:bodyPr/>
          <a:lstStyle/>
          <a:p>
            <a:fld id="{309A9B32-91C4-4EE5-966A-130E08A21D1D}" type="slidenum">
              <a:rPr lang="en-GB" smtClean="0"/>
              <a:t>‹#›</a:t>
            </a:fld>
            <a:endParaRPr lang="en-GB"/>
          </a:p>
        </p:txBody>
      </p:sp>
    </p:spTree>
    <p:extLst>
      <p:ext uri="{BB962C8B-B14F-4D97-AF65-F5344CB8AC3E}">
        <p14:creationId xmlns:p14="http://schemas.microsoft.com/office/powerpoint/2010/main" val="2217917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124F2-830E-4744-B271-839D3DF05E0D}" type="datetime1">
              <a:rPr lang="en-GB" smtClean="0"/>
              <a:t>02/09/2022</a:t>
            </a:fld>
            <a:endParaRPr lang="en-GB"/>
          </a:p>
        </p:txBody>
      </p:sp>
      <p:sp>
        <p:nvSpPr>
          <p:cNvPr id="5" name="Footer Placeholder 4"/>
          <p:cNvSpPr>
            <a:spLocks noGrp="1"/>
          </p:cNvSpPr>
          <p:nvPr>
            <p:ph type="ftr" sz="quarter" idx="11"/>
          </p:nvPr>
        </p:nvSpPr>
        <p:spPr/>
        <p:txBody>
          <a:bodyPr/>
          <a:lstStyle/>
          <a:p>
            <a:r>
              <a:rPr lang="en-US"/>
              <a:t>TRUR1168 - Introduction to Programming</a:t>
            </a:r>
            <a:endParaRPr lang="en-GB"/>
          </a:p>
        </p:txBody>
      </p:sp>
      <p:sp>
        <p:nvSpPr>
          <p:cNvPr id="6" name="Slide Number Placeholder 5"/>
          <p:cNvSpPr>
            <a:spLocks noGrp="1"/>
          </p:cNvSpPr>
          <p:nvPr>
            <p:ph type="sldNum" sz="quarter" idx="12"/>
          </p:nvPr>
        </p:nvSpPr>
        <p:spPr/>
        <p:txBody>
          <a:bodyPr/>
          <a:lstStyle/>
          <a:p>
            <a:fld id="{309A9B32-91C4-4EE5-966A-130E08A21D1D}" type="slidenum">
              <a:rPr lang="en-GB" smtClean="0"/>
              <a:t>‹#›</a:t>
            </a:fld>
            <a:endParaRPr lang="en-GB"/>
          </a:p>
        </p:txBody>
      </p:sp>
    </p:spTree>
    <p:extLst>
      <p:ext uri="{BB962C8B-B14F-4D97-AF65-F5344CB8AC3E}">
        <p14:creationId xmlns:p14="http://schemas.microsoft.com/office/powerpoint/2010/main" val="54805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1135C-5741-4412-A258-7929BCC54F5A}" type="datetime1">
              <a:rPr lang="en-GB" smtClean="0"/>
              <a:t>02/09/2022</a:t>
            </a:fld>
            <a:endParaRPr lang="en-GB"/>
          </a:p>
        </p:txBody>
      </p:sp>
      <p:sp>
        <p:nvSpPr>
          <p:cNvPr id="5" name="Footer Placeholder 4"/>
          <p:cNvSpPr>
            <a:spLocks noGrp="1"/>
          </p:cNvSpPr>
          <p:nvPr>
            <p:ph type="ftr" sz="quarter" idx="11"/>
          </p:nvPr>
        </p:nvSpPr>
        <p:spPr/>
        <p:txBody>
          <a:bodyPr/>
          <a:lstStyle/>
          <a:p>
            <a:r>
              <a:rPr lang="en-US"/>
              <a:t>TRUR1168 - Introduction to Programming</a:t>
            </a:r>
            <a:endParaRPr lang="en-GB"/>
          </a:p>
        </p:txBody>
      </p:sp>
      <p:sp>
        <p:nvSpPr>
          <p:cNvPr id="6" name="Slide Number Placeholder 5"/>
          <p:cNvSpPr>
            <a:spLocks noGrp="1"/>
          </p:cNvSpPr>
          <p:nvPr>
            <p:ph type="sldNum" sz="quarter" idx="12"/>
          </p:nvPr>
        </p:nvSpPr>
        <p:spPr/>
        <p:txBody>
          <a:bodyPr/>
          <a:lstStyle/>
          <a:p>
            <a:fld id="{309A9B32-91C4-4EE5-966A-130E08A21D1D}" type="slidenum">
              <a:rPr lang="en-GB" smtClean="0"/>
              <a:t>‹#›</a:t>
            </a:fld>
            <a:endParaRPr lang="en-GB"/>
          </a:p>
        </p:txBody>
      </p:sp>
    </p:spTree>
    <p:extLst>
      <p:ext uri="{BB962C8B-B14F-4D97-AF65-F5344CB8AC3E}">
        <p14:creationId xmlns:p14="http://schemas.microsoft.com/office/powerpoint/2010/main" val="1830452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C4A73-EBAC-4E7A-96E3-DF264B632C92}" type="datetime1">
              <a:rPr lang="en-GB" smtClean="0"/>
              <a:t>02/09/2022</a:t>
            </a:fld>
            <a:endParaRPr lang="en-GB"/>
          </a:p>
        </p:txBody>
      </p:sp>
      <p:sp>
        <p:nvSpPr>
          <p:cNvPr id="5" name="Footer Placeholder 4"/>
          <p:cNvSpPr>
            <a:spLocks noGrp="1"/>
          </p:cNvSpPr>
          <p:nvPr>
            <p:ph type="ftr" sz="quarter" idx="11"/>
          </p:nvPr>
        </p:nvSpPr>
        <p:spPr/>
        <p:txBody>
          <a:bodyPr/>
          <a:lstStyle/>
          <a:p>
            <a:r>
              <a:rPr lang="en-US"/>
              <a:t>TRUR1168 - Introduction to Programming</a:t>
            </a:r>
            <a:endParaRPr lang="en-GB"/>
          </a:p>
        </p:txBody>
      </p:sp>
      <p:sp>
        <p:nvSpPr>
          <p:cNvPr id="6" name="Slide Number Placeholder 5"/>
          <p:cNvSpPr>
            <a:spLocks noGrp="1"/>
          </p:cNvSpPr>
          <p:nvPr>
            <p:ph type="sldNum" sz="quarter" idx="12"/>
          </p:nvPr>
        </p:nvSpPr>
        <p:spPr/>
        <p:txBody>
          <a:bodyPr/>
          <a:lstStyle/>
          <a:p>
            <a:fld id="{309A9B32-91C4-4EE5-966A-130E08A21D1D}" type="slidenum">
              <a:rPr lang="en-GB" smtClean="0"/>
              <a:t>‹#›</a:t>
            </a:fld>
            <a:endParaRPr lang="en-GB"/>
          </a:p>
        </p:txBody>
      </p:sp>
    </p:spTree>
    <p:extLst>
      <p:ext uri="{BB962C8B-B14F-4D97-AF65-F5344CB8AC3E}">
        <p14:creationId xmlns:p14="http://schemas.microsoft.com/office/powerpoint/2010/main" val="3701991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44DFAE-19D8-4F92-B9B8-FC88A9DA7BA3}" type="datetime1">
              <a:rPr lang="en-GB" smtClean="0"/>
              <a:t>02/09/2022</a:t>
            </a:fld>
            <a:endParaRPr lang="en-GB"/>
          </a:p>
        </p:txBody>
      </p:sp>
      <p:sp>
        <p:nvSpPr>
          <p:cNvPr id="6" name="Footer Placeholder 5"/>
          <p:cNvSpPr>
            <a:spLocks noGrp="1"/>
          </p:cNvSpPr>
          <p:nvPr>
            <p:ph type="ftr" sz="quarter" idx="11"/>
          </p:nvPr>
        </p:nvSpPr>
        <p:spPr/>
        <p:txBody>
          <a:bodyPr/>
          <a:lstStyle/>
          <a:p>
            <a:r>
              <a:rPr lang="en-US"/>
              <a:t>TRUR1168 - Introduction to Programming</a:t>
            </a:r>
            <a:endParaRPr lang="en-GB"/>
          </a:p>
        </p:txBody>
      </p:sp>
      <p:sp>
        <p:nvSpPr>
          <p:cNvPr id="7" name="Slide Number Placeholder 6"/>
          <p:cNvSpPr>
            <a:spLocks noGrp="1"/>
          </p:cNvSpPr>
          <p:nvPr>
            <p:ph type="sldNum" sz="quarter" idx="12"/>
          </p:nvPr>
        </p:nvSpPr>
        <p:spPr/>
        <p:txBody>
          <a:bodyPr/>
          <a:lstStyle/>
          <a:p>
            <a:fld id="{309A9B32-91C4-4EE5-966A-130E08A21D1D}" type="slidenum">
              <a:rPr lang="en-GB" smtClean="0"/>
              <a:t>‹#›</a:t>
            </a:fld>
            <a:endParaRPr lang="en-GB"/>
          </a:p>
        </p:txBody>
      </p:sp>
    </p:spTree>
    <p:extLst>
      <p:ext uri="{BB962C8B-B14F-4D97-AF65-F5344CB8AC3E}">
        <p14:creationId xmlns:p14="http://schemas.microsoft.com/office/powerpoint/2010/main" val="3164199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6A9377-398E-4923-B881-D891BA99E206}" type="datetime1">
              <a:rPr lang="en-GB" smtClean="0"/>
              <a:t>02/09/2022</a:t>
            </a:fld>
            <a:endParaRPr lang="en-GB"/>
          </a:p>
        </p:txBody>
      </p:sp>
      <p:sp>
        <p:nvSpPr>
          <p:cNvPr id="8" name="Footer Placeholder 7"/>
          <p:cNvSpPr>
            <a:spLocks noGrp="1"/>
          </p:cNvSpPr>
          <p:nvPr>
            <p:ph type="ftr" sz="quarter" idx="11"/>
          </p:nvPr>
        </p:nvSpPr>
        <p:spPr/>
        <p:txBody>
          <a:bodyPr/>
          <a:lstStyle/>
          <a:p>
            <a:r>
              <a:rPr lang="en-US"/>
              <a:t>TRUR1168 - Introduction to Programming</a:t>
            </a:r>
            <a:endParaRPr lang="en-GB"/>
          </a:p>
        </p:txBody>
      </p:sp>
      <p:sp>
        <p:nvSpPr>
          <p:cNvPr id="9" name="Slide Number Placeholder 8"/>
          <p:cNvSpPr>
            <a:spLocks noGrp="1"/>
          </p:cNvSpPr>
          <p:nvPr>
            <p:ph type="sldNum" sz="quarter" idx="12"/>
          </p:nvPr>
        </p:nvSpPr>
        <p:spPr/>
        <p:txBody>
          <a:bodyPr/>
          <a:lstStyle/>
          <a:p>
            <a:fld id="{309A9B32-91C4-4EE5-966A-130E08A21D1D}" type="slidenum">
              <a:rPr lang="en-GB" smtClean="0"/>
              <a:t>‹#›</a:t>
            </a:fld>
            <a:endParaRPr lang="en-GB"/>
          </a:p>
        </p:txBody>
      </p:sp>
    </p:spTree>
    <p:extLst>
      <p:ext uri="{BB962C8B-B14F-4D97-AF65-F5344CB8AC3E}">
        <p14:creationId xmlns:p14="http://schemas.microsoft.com/office/powerpoint/2010/main" val="3011100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28182-82D9-450D-814F-938CE2745B07}" type="datetime1">
              <a:rPr lang="en-GB" smtClean="0"/>
              <a:t>02/09/2022</a:t>
            </a:fld>
            <a:endParaRPr lang="en-GB"/>
          </a:p>
        </p:txBody>
      </p:sp>
      <p:sp>
        <p:nvSpPr>
          <p:cNvPr id="4" name="Footer Placeholder 3"/>
          <p:cNvSpPr>
            <a:spLocks noGrp="1"/>
          </p:cNvSpPr>
          <p:nvPr>
            <p:ph type="ftr" sz="quarter" idx="11"/>
          </p:nvPr>
        </p:nvSpPr>
        <p:spPr/>
        <p:txBody>
          <a:bodyPr/>
          <a:lstStyle/>
          <a:p>
            <a:r>
              <a:rPr lang="en-US"/>
              <a:t>TRUR1168 - Introduction to Programming</a:t>
            </a:r>
            <a:endParaRPr lang="en-GB"/>
          </a:p>
        </p:txBody>
      </p:sp>
      <p:sp>
        <p:nvSpPr>
          <p:cNvPr id="5" name="Slide Number Placeholder 4"/>
          <p:cNvSpPr>
            <a:spLocks noGrp="1"/>
          </p:cNvSpPr>
          <p:nvPr>
            <p:ph type="sldNum" sz="quarter" idx="12"/>
          </p:nvPr>
        </p:nvSpPr>
        <p:spPr/>
        <p:txBody>
          <a:bodyPr/>
          <a:lstStyle/>
          <a:p>
            <a:fld id="{309A9B32-91C4-4EE5-966A-130E08A21D1D}" type="slidenum">
              <a:rPr lang="en-GB" smtClean="0"/>
              <a:t>‹#›</a:t>
            </a:fld>
            <a:endParaRPr lang="en-GB"/>
          </a:p>
        </p:txBody>
      </p:sp>
    </p:spTree>
    <p:extLst>
      <p:ext uri="{BB962C8B-B14F-4D97-AF65-F5344CB8AC3E}">
        <p14:creationId xmlns:p14="http://schemas.microsoft.com/office/powerpoint/2010/main" val="3902179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03A19-2C74-4B6F-A6DF-2EFE7EAD121D}" type="datetime1">
              <a:rPr lang="en-GB" smtClean="0"/>
              <a:t>02/09/2022</a:t>
            </a:fld>
            <a:endParaRPr lang="en-GB"/>
          </a:p>
        </p:txBody>
      </p:sp>
      <p:sp>
        <p:nvSpPr>
          <p:cNvPr id="3" name="Footer Placeholder 2"/>
          <p:cNvSpPr>
            <a:spLocks noGrp="1"/>
          </p:cNvSpPr>
          <p:nvPr>
            <p:ph type="ftr" sz="quarter" idx="11"/>
          </p:nvPr>
        </p:nvSpPr>
        <p:spPr/>
        <p:txBody>
          <a:bodyPr/>
          <a:lstStyle/>
          <a:p>
            <a:r>
              <a:rPr lang="en-US"/>
              <a:t>TRUR1168 - Introduction to Programming</a:t>
            </a:r>
            <a:endParaRPr lang="en-GB"/>
          </a:p>
        </p:txBody>
      </p:sp>
      <p:sp>
        <p:nvSpPr>
          <p:cNvPr id="4" name="Slide Number Placeholder 3"/>
          <p:cNvSpPr>
            <a:spLocks noGrp="1"/>
          </p:cNvSpPr>
          <p:nvPr>
            <p:ph type="sldNum" sz="quarter" idx="12"/>
          </p:nvPr>
        </p:nvSpPr>
        <p:spPr/>
        <p:txBody>
          <a:bodyPr/>
          <a:lstStyle/>
          <a:p>
            <a:fld id="{309A9B32-91C4-4EE5-966A-130E08A21D1D}" type="slidenum">
              <a:rPr lang="en-GB" smtClean="0"/>
              <a:t>‹#›</a:t>
            </a:fld>
            <a:endParaRPr lang="en-GB"/>
          </a:p>
        </p:txBody>
      </p:sp>
    </p:spTree>
    <p:extLst>
      <p:ext uri="{BB962C8B-B14F-4D97-AF65-F5344CB8AC3E}">
        <p14:creationId xmlns:p14="http://schemas.microsoft.com/office/powerpoint/2010/main" val="968036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58E961-C0A6-4F57-99A7-361012C242A4}" type="datetime1">
              <a:rPr lang="en-GB" smtClean="0"/>
              <a:t>02/09/2022</a:t>
            </a:fld>
            <a:endParaRPr lang="en-GB"/>
          </a:p>
        </p:txBody>
      </p:sp>
      <p:sp>
        <p:nvSpPr>
          <p:cNvPr id="6" name="Footer Placeholder 5"/>
          <p:cNvSpPr>
            <a:spLocks noGrp="1"/>
          </p:cNvSpPr>
          <p:nvPr>
            <p:ph type="ftr" sz="quarter" idx="11"/>
          </p:nvPr>
        </p:nvSpPr>
        <p:spPr/>
        <p:txBody>
          <a:bodyPr/>
          <a:lstStyle/>
          <a:p>
            <a:r>
              <a:rPr lang="en-US"/>
              <a:t>TRUR1168 - Introduction to Programming</a:t>
            </a:r>
            <a:endParaRPr lang="en-GB"/>
          </a:p>
        </p:txBody>
      </p:sp>
      <p:sp>
        <p:nvSpPr>
          <p:cNvPr id="7" name="Slide Number Placeholder 6"/>
          <p:cNvSpPr>
            <a:spLocks noGrp="1"/>
          </p:cNvSpPr>
          <p:nvPr>
            <p:ph type="sldNum" sz="quarter" idx="12"/>
          </p:nvPr>
        </p:nvSpPr>
        <p:spPr/>
        <p:txBody>
          <a:bodyPr/>
          <a:lstStyle/>
          <a:p>
            <a:fld id="{309A9B32-91C4-4EE5-966A-130E08A21D1D}" type="slidenum">
              <a:rPr lang="en-GB" smtClean="0"/>
              <a:t>‹#›</a:t>
            </a:fld>
            <a:endParaRPr lang="en-GB"/>
          </a:p>
        </p:txBody>
      </p:sp>
    </p:spTree>
    <p:extLst>
      <p:ext uri="{BB962C8B-B14F-4D97-AF65-F5344CB8AC3E}">
        <p14:creationId xmlns:p14="http://schemas.microsoft.com/office/powerpoint/2010/main" val="3155153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102A54-0CAD-4815-8971-4B981499E552}" type="datetime1">
              <a:rPr lang="en-GB" smtClean="0"/>
              <a:t>02/09/2022</a:t>
            </a:fld>
            <a:endParaRPr lang="en-GB"/>
          </a:p>
        </p:txBody>
      </p:sp>
      <p:sp>
        <p:nvSpPr>
          <p:cNvPr id="6" name="Footer Placeholder 5"/>
          <p:cNvSpPr>
            <a:spLocks noGrp="1"/>
          </p:cNvSpPr>
          <p:nvPr>
            <p:ph type="ftr" sz="quarter" idx="11"/>
          </p:nvPr>
        </p:nvSpPr>
        <p:spPr/>
        <p:txBody>
          <a:bodyPr/>
          <a:lstStyle/>
          <a:p>
            <a:r>
              <a:rPr lang="en-US"/>
              <a:t>TRUR1168 - Introduction to Programming</a:t>
            </a:r>
            <a:endParaRPr lang="en-GB"/>
          </a:p>
        </p:txBody>
      </p:sp>
      <p:sp>
        <p:nvSpPr>
          <p:cNvPr id="7" name="Slide Number Placeholder 6"/>
          <p:cNvSpPr>
            <a:spLocks noGrp="1"/>
          </p:cNvSpPr>
          <p:nvPr>
            <p:ph type="sldNum" sz="quarter" idx="12"/>
          </p:nvPr>
        </p:nvSpPr>
        <p:spPr/>
        <p:txBody>
          <a:bodyPr/>
          <a:lstStyle/>
          <a:p>
            <a:fld id="{309A9B32-91C4-4EE5-966A-130E08A21D1D}" type="slidenum">
              <a:rPr lang="en-GB" smtClean="0"/>
              <a:t>‹#›</a:t>
            </a:fld>
            <a:endParaRPr lang="en-GB"/>
          </a:p>
        </p:txBody>
      </p:sp>
    </p:spTree>
    <p:extLst>
      <p:ext uri="{BB962C8B-B14F-4D97-AF65-F5344CB8AC3E}">
        <p14:creationId xmlns:p14="http://schemas.microsoft.com/office/powerpoint/2010/main" val="1826637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FAA09A7-B047-4302-8232-A60AD1569F25}" type="datetime1">
              <a:rPr lang="en-GB" smtClean="0"/>
              <a:t>02/09/2022</a:t>
            </a:fld>
            <a:endParaRPr lang="en-GB"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TRUR1168 - Introduction to Programming</a:t>
            </a:r>
            <a:endParaRPr lang="en-GB"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09A9B32-91C4-4EE5-966A-130E08A21D1D}" type="slidenum">
              <a:rPr lang="en-GB" smtClean="0"/>
              <a:pPr/>
              <a:t>‹#›</a:t>
            </a:fld>
            <a:endParaRPr lang="en-GB" dirty="0"/>
          </a:p>
        </p:txBody>
      </p:sp>
    </p:spTree>
    <p:extLst>
      <p:ext uri="{BB962C8B-B14F-4D97-AF65-F5344CB8AC3E}">
        <p14:creationId xmlns:p14="http://schemas.microsoft.com/office/powerpoint/2010/main" val="17168445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Problem Solving </a:t>
            </a:r>
          </a:p>
        </p:txBody>
      </p:sp>
      <p:sp>
        <p:nvSpPr>
          <p:cNvPr id="3" name="Subtitle 2"/>
          <p:cNvSpPr>
            <a:spLocks noGrp="1"/>
          </p:cNvSpPr>
          <p:nvPr>
            <p:ph type="subTitle" idx="1"/>
          </p:nvPr>
        </p:nvSpPr>
        <p:spPr/>
        <p:txBody>
          <a:bodyPr/>
          <a:lstStyle/>
          <a:p>
            <a:r>
              <a:rPr lang="en-GB" dirty="0"/>
              <a:t>Problem Solving and Computational Thinking</a:t>
            </a:r>
          </a:p>
        </p:txBody>
      </p:sp>
    </p:spTree>
    <p:extLst>
      <p:ext uri="{BB962C8B-B14F-4D97-AF65-F5344CB8AC3E}">
        <p14:creationId xmlns:p14="http://schemas.microsoft.com/office/powerpoint/2010/main" val="3043735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69730-3814-475B-A8D4-E046E696D5BC}"/>
              </a:ext>
            </a:extLst>
          </p:cNvPr>
          <p:cNvSpPr>
            <a:spLocks noGrp="1"/>
          </p:cNvSpPr>
          <p:nvPr>
            <p:ph type="title"/>
          </p:nvPr>
        </p:nvSpPr>
        <p:spPr/>
        <p:txBody>
          <a:bodyPr/>
          <a:lstStyle/>
          <a:p>
            <a:r>
              <a:rPr lang="en-GB" dirty="0"/>
              <a:t>Modelling</a:t>
            </a:r>
          </a:p>
        </p:txBody>
      </p:sp>
      <p:sp>
        <p:nvSpPr>
          <p:cNvPr id="3" name="Content Placeholder 2">
            <a:extLst>
              <a:ext uri="{FF2B5EF4-FFF2-40B4-BE49-F238E27FC236}">
                <a16:creationId xmlns:a16="http://schemas.microsoft.com/office/drawing/2014/main" id="{B75A7D5C-A940-4B4A-9608-EC107194008B}"/>
              </a:ext>
            </a:extLst>
          </p:cNvPr>
          <p:cNvSpPr>
            <a:spLocks noGrp="1"/>
          </p:cNvSpPr>
          <p:nvPr>
            <p:ph idx="1"/>
          </p:nvPr>
        </p:nvSpPr>
        <p:spPr>
          <a:xfrm>
            <a:off x="1141413" y="2249487"/>
            <a:ext cx="4954588" cy="3541714"/>
          </a:xfrm>
        </p:spPr>
        <p:txBody>
          <a:bodyPr vert="horz" lIns="91440" tIns="45720" rIns="91440" bIns="45720" rtlCol="0" anchor="t">
            <a:normAutofit/>
          </a:bodyPr>
          <a:lstStyle/>
          <a:p>
            <a:r>
              <a:rPr lang="en-GB" sz="2800" dirty="0"/>
              <a:t>Hello world</a:t>
            </a:r>
          </a:p>
          <a:p>
            <a:r>
              <a:rPr lang="en-GB" sz="2800" dirty="0"/>
              <a:t>a + b </a:t>
            </a:r>
          </a:p>
          <a:p>
            <a:r>
              <a:rPr lang="en-GB" sz="2800" dirty="0"/>
              <a:t>a * b</a:t>
            </a:r>
          </a:p>
          <a:p>
            <a:r>
              <a:rPr lang="en-GB" sz="2800" dirty="0"/>
              <a:t>VAT</a:t>
            </a:r>
          </a:p>
        </p:txBody>
      </p:sp>
      <p:sp>
        <p:nvSpPr>
          <p:cNvPr id="5" name="Content Placeholder 2">
            <a:extLst>
              <a:ext uri="{FF2B5EF4-FFF2-40B4-BE49-F238E27FC236}">
                <a16:creationId xmlns:a16="http://schemas.microsoft.com/office/drawing/2014/main" id="{1D343328-CF64-426E-AF28-6639B3429E07}"/>
              </a:ext>
            </a:extLst>
          </p:cNvPr>
          <p:cNvSpPr txBox="1">
            <a:spLocks/>
          </p:cNvSpPr>
          <p:nvPr/>
        </p:nvSpPr>
        <p:spPr>
          <a:xfrm>
            <a:off x="6092823" y="2249487"/>
            <a:ext cx="4954588" cy="354171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GB" sz="3200" dirty="0"/>
              <a:t>Discuss: + - / *</a:t>
            </a:r>
          </a:p>
          <a:p>
            <a:r>
              <a:rPr lang="en-GB" sz="3200" dirty="0"/>
              <a:t>User enter text</a:t>
            </a:r>
          </a:p>
          <a:p>
            <a:r>
              <a:rPr lang="en-GB" sz="3200" dirty="0"/>
              <a:t>Add / concatenate</a:t>
            </a:r>
            <a:endParaRPr lang="en-GB" sz="3200" dirty="0">
              <a:cs typeface="Calibri"/>
            </a:endParaRPr>
          </a:p>
          <a:p>
            <a:r>
              <a:rPr lang="en-GB" sz="3200" dirty="0"/>
              <a:t>Cast to int</a:t>
            </a:r>
          </a:p>
          <a:p>
            <a:r>
              <a:rPr lang="en-GB" sz="3200" dirty="0"/>
              <a:t>Cast to float</a:t>
            </a:r>
          </a:p>
        </p:txBody>
      </p:sp>
    </p:spTree>
    <p:extLst>
      <p:ext uri="{BB962C8B-B14F-4D97-AF65-F5344CB8AC3E}">
        <p14:creationId xmlns:p14="http://schemas.microsoft.com/office/powerpoint/2010/main" val="507599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Variables</a:t>
            </a:r>
          </a:p>
        </p:txBody>
      </p:sp>
      <p:sp>
        <p:nvSpPr>
          <p:cNvPr id="3" name="Content Placeholder 2"/>
          <p:cNvSpPr>
            <a:spLocks noGrp="1"/>
          </p:cNvSpPr>
          <p:nvPr>
            <p:ph idx="1"/>
          </p:nvPr>
        </p:nvSpPr>
        <p:spPr/>
        <p:txBody>
          <a:bodyPr>
            <a:normAutofit lnSpcReduction="10000"/>
          </a:bodyPr>
          <a:lstStyle/>
          <a:p>
            <a:pPr>
              <a:lnSpc>
                <a:spcPct val="150000"/>
              </a:lnSpc>
            </a:pPr>
            <a:r>
              <a:rPr lang="en-GB" sz="2400" dirty="0"/>
              <a:t>Variables are used to store data</a:t>
            </a:r>
          </a:p>
          <a:p>
            <a:pPr>
              <a:lnSpc>
                <a:spcPct val="150000"/>
              </a:lnSpc>
            </a:pPr>
            <a:r>
              <a:rPr lang="en-GB" sz="2400" dirty="0"/>
              <a:t>The data is stored in main computer memory</a:t>
            </a:r>
          </a:p>
          <a:p>
            <a:pPr lvl="1">
              <a:lnSpc>
                <a:spcPct val="150000"/>
              </a:lnSpc>
            </a:pPr>
            <a:r>
              <a:rPr lang="en-GB" sz="2000" dirty="0"/>
              <a:t>RAM</a:t>
            </a:r>
          </a:p>
          <a:p>
            <a:pPr>
              <a:lnSpc>
                <a:spcPct val="150000"/>
              </a:lnSpc>
            </a:pPr>
            <a:r>
              <a:rPr lang="en-GB" sz="2400" dirty="0"/>
              <a:t>Think of them as containers that temporarily hold data.</a:t>
            </a:r>
          </a:p>
          <a:p>
            <a:pPr>
              <a:lnSpc>
                <a:spcPct val="150000"/>
              </a:lnSpc>
            </a:pPr>
            <a:r>
              <a:rPr lang="en-GB" sz="2400" dirty="0"/>
              <a:t>Variables can be modified in a program</a:t>
            </a:r>
          </a:p>
          <a:p>
            <a:pPr>
              <a:lnSpc>
                <a:spcPct val="150000"/>
              </a:lnSpc>
            </a:pPr>
            <a:r>
              <a:rPr lang="en-GB" sz="2400" dirty="0"/>
              <a:t>Each variable has a unique identifier (name)</a:t>
            </a:r>
          </a:p>
          <a:p>
            <a:pPr lvl="1"/>
            <a:endParaRPr lang="en-GB" sz="2000" dirty="0"/>
          </a:p>
        </p:txBody>
      </p:sp>
    </p:spTree>
    <p:extLst>
      <p:ext uri="{BB962C8B-B14F-4D97-AF65-F5344CB8AC3E}">
        <p14:creationId xmlns:p14="http://schemas.microsoft.com/office/powerpoint/2010/main" val="4059420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Types</a:t>
            </a:r>
          </a:p>
        </p:txBody>
      </p:sp>
      <p:sp>
        <p:nvSpPr>
          <p:cNvPr id="3" name="Content Placeholder 2"/>
          <p:cNvSpPr>
            <a:spLocks noGrp="1"/>
          </p:cNvSpPr>
          <p:nvPr>
            <p:ph idx="1"/>
          </p:nvPr>
        </p:nvSpPr>
        <p:spPr/>
        <p:txBody>
          <a:bodyPr>
            <a:normAutofit lnSpcReduction="10000"/>
          </a:bodyPr>
          <a:lstStyle/>
          <a:p>
            <a:pPr>
              <a:lnSpc>
                <a:spcPct val="150000"/>
              </a:lnSpc>
            </a:pPr>
            <a:r>
              <a:rPr lang="en-GB" sz="2800" dirty="0"/>
              <a:t>Variables can store different types of data</a:t>
            </a:r>
          </a:p>
          <a:p>
            <a:pPr lvl="1">
              <a:lnSpc>
                <a:spcPct val="150000"/>
              </a:lnSpc>
            </a:pPr>
            <a:r>
              <a:rPr lang="en-GB" sz="2400" dirty="0"/>
              <a:t>Text</a:t>
            </a:r>
          </a:p>
          <a:p>
            <a:pPr lvl="1">
              <a:lnSpc>
                <a:spcPct val="150000"/>
              </a:lnSpc>
            </a:pPr>
            <a:r>
              <a:rPr lang="en-GB" sz="2400" dirty="0"/>
              <a:t>Numeric</a:t>
            </a:r>
          </a:p>
          <a:p>
            <a:pPr>
              <a:lnSpc>
                <a:spcPct val="150000"/>
              </a:lnSpc>
            </a:pPr>
            <a:r>
              <a:rPr lang="en-GB" sz="2800" dirty="0"/>
              <a:t>Different languages can also handle variations of data types</a:t>
            </a:r>
          </a:p>
          <a:p>
            <a:pPr lvl="1">
              <a:lnSpc>
                <a:spcPct val="150000"/>
              </a:lnSpc>
            </a:pPr>
            <a:r>
              <a:rPr lang="en-GB" sz="2400" dirty="0"/>
              <a:t>Numeric : integers</a:t>
            </a:r>
          </a:p>
          <a:p>
            <a:pPr lvl="1">
              <a:lnSpc>
                <a:spcPct val="150000"/>
              </a:lnSpc>
            </a:pPr>
            <a:r>
              <a:rPr lang="en-GB" sz="2400" dirty="0"/>
              <a:t>Numeric : real numbers</a:t>
            </a:r>
          </a:p>
        </p:txBody>
      </p:sp>
    </p:spTree>
    <p:extLst>
      <p:ext uri="{BB962C8B-B14F-4D97-AF65-F5344CB8AC3E}">
        <p14:creationId xmlns:p14="http://schemas.microsoft.com/office/powerpoint/2010/main" val="489627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Program Sequence</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GB" sz="2800" dirty="0"/>
              <a:t>The code we have written so far is sequential…</a:t>
            </a:r>
          </a:p>
          <a:p>
            <a:pPr>
              <a:lnSpc>
                <a:spcPct val="150000"/>
              </a:lnSpc>
            </a:pPr>
            <a:r>
              <a:rPr lang="en-GB" sz="2800" dirty="0"/>
              <a:t>…it is executed line by line.</a:t>
            </a:r>
          </a:p>
          <a:p>
            <a:pPr>
              <a:lnSpc>
                <a:spcPct val="150000"/>
              </a:lnSpc>
            </a:pPr>
            <a:r>
              <a:rPr lang="en-GB" sz="2800" dirty="0"/>
              <a:t>Each </a:t>
            </a:r>
            <a:r>
              <a:rPr lang="en-GB" sz="2800" b="1" dirty="0"/>
              <a:t>complete</a:t>
            </a:r>
            <a:r>
              <a:rPr lang="en-GB" sz="2800" dirty="0"/>
              <a:t> line of code is called a program statement.</a:t>
            </a:r>
          </a:p>
          <a:p>
            <a:pPr>
              <a:lnSpc>
                <a:spcPct val="150000"/>
              </a:lnSpc>
            </a:pPr>
            <a:r>
              <a:rPr lang="en-GB" sz="2800" dirty="0"/>
              <a:t>Sequence is one of three core programming concepts</a:t>
            </a:r>
          </a:p>
          <a:p>
            <a:pPr lvl="1">
              <a:lnSpc>
                <a:spcPct val="150000"/>
              </a:lnSpc>
            </a:pPr>
            <a:r>
              <a:rPr lang="en-GB" sz="2400" dirty="0"/>
              <a:t>Selection </a:t>
            </a:r>
          </a:p>
          <a:p>
            <a:pPr lvl="1">
              <a:lnSpc>
                <a:spcPct val="150000"/>
              </a:lnSpc>
            </a:pPr>
            <a:r>
              <a:rPr lang="en-GB" sz="2400" dirty="0"/>
              <a:t>Iteration</a:t>
            </a:r>
          </a:p>
        </p:txBody>
      </p:sp>
    </p:spTree>
    <p:extLst>
      <p:ext uri="{BB962C8B-B14F-4D97-AF65-F5344CB8AC3E}">
        <p14:creationId xmlns:p14="http://schemas.microsoft.com/office/powerpoint/2010/main" val="578939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Comments</a:t>
            </a:r>
          </a:p>
        </p:txBody>
      </p:sp>
      <p:sp>
        <p:nvSpPr>
          <p:cNvPr id="3" name="Content Placeholder 2"/>
          <p:cNvSpPr>
            <a:spLocks noGrp="1"/>
          </p:cNvSpPr>
          <p:nvPr>
            <p:ph idx="1"/>
          </p:nvPr>
        </p:nvSpPr>
        <p:spPr>
          <a:xfrm>
            <a:off x="838200" y="1519518"/>
            <a:ext cx="10515600" cy="4657445"/>
          </a:xfrm>
        </p:spPr>
        <p:txBody>
          <a:bodyPr>
            <a:normAutofit/>
          </a:bodyPr>
          <a:lstStyle/>
          <a:p>
            <a:r>
              <a:rPr lang="en-GB" dirty="0"/>
              <a:t>Programming languages allow developers to include notes in their code.</a:t>
            </a:r>
          </a:p>
          <a:p>
            <a:r>
              <a:rPr lang="en-GB" dirty="0"/>
              <a:t>The comments are ignored by the compiler/interpreter.</a:t>
            </a:r>
          </a:p>
          <a:p>
            <a:r>
              <a:rPr lang="en-GB" dirty="0"/>
              <a:t>Very import feature</a:t>
            </a:r>
          </a:p>
          <a:p>
            <a:pPr lvl="1"/>
            <a:r>
              <a:rPr lang="en-GB" dirty="0"/>
              <a:t>For your studies they prove understanding of code – use them a lot!</a:t>
            </a:r>
          </a:p>
          <a:p>
            <a:pPr lvl="1"/>
            <a:r>
              <a:rPr lang="en-GB" dirty="0"/>
              <a:t>In industry they help colleagues/fellow developers.</a:t>
            </a:r>
          </a:p>
          <a:p>
            <a:r>
              <a:rPr lang="en-GB" dirty="0"/>
              <a:t>For your assignments, use plenty of comments in your code</a:t>
            </a:r>
          </a:p>
          <a:p>
            <a:pPr lvl="1"/>
            <a:r>
              <a:rPr lang="en-GB" dirty="0"/>
              <a:t>Better to go “over the top” – proves you understand the code.</a:t>
            </a:r>
          </a:p>
          <a:p>
            <a:r>
              <a:rPr lang="en-GB" dirty="0"/>
              <a:t>Python comments:</a:t>
            </a:r>
          </a:p>
          <a:p>
            <a:pPr lvl="1"/>
            <a:r>
              <a:rPr lang="en-GB" dirty="0"/>
              <a:t># for single line</a:t>
            </a:r>
          </a:p>
          <a:p>
            <a:pPr lvl="1"/>
            <a:r>
              <a:rPr lang="en-GB" dirty="0"/>
              <a:t>""" for multi-line </a:t>
            </a:r>
          </a:p>
        </p:txBody>
      </p:sp>
    </p:spTree>
    <p:extLst>
      <p:ext uri="{BB962C8B-B14F-4D97-AF65-F5344CB8AC3E}">
        <p14:creationId xmlns:p14="http://schemas.microsoft.com/office/powerpoint/2010/main" val="1109570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0004B15-7E10-477B-A826-CDE8C4FC0DBD}"/>
              </a:ext>
            </a:extLst>
          </p:cNvPr>
          <p:cNvPicPr>
            <a:picLocks noGrp="1" noChangeAspect="1"/>
          </p:cNvPicPr>
          <p:nvPr>
            <p:ph idx="1"/>
          </p:nvPr>
        </p:nvPicPr>
        <p:blipFill>
          <a:blip r:embed="rId2"/>
          <a:stretch>
            <a:fillRect/>
          </a:stretch>
        </p:blipFill>
        <p:spPr>
          <a:xfrm>
            <a:off x="351083" y="1908800"/>
            <a:ext cx="7523410" cy="2224398"/>
          </a:xfrm>
          <a:prstGeom prst="rect">
            <a:avLst/>
          </a:prstGeom>
        </p:spPr>
      </p:pic>
      <p:pic>
        <p:nvPicPr>
          <p:cNvPr id="5" name="Picture 4">
            <a:extLst>
              <a:ext uri="{FF2B5EF4-FFF2-40B4-BE49-F238E27FC236}">
                <a16:creationId xmlns:a16="http://schemas.microsoft.com/office/drawing/2014/main" id="{3CC91E50-F2DB-4071-9FFD-2A914F41B67D}"/>
              </a:ext>
            </a:extLst>
          </p:cNvPr>
          <p:cNvPicPr>
            <a:picLocks noChangeAspect="1"/>
          </p:cNvPicPr>
          <p:nvPr/>
        </p:nvPicPr>
        <p:blipFill>
          <a:blip r:embed="rId3"/>
          <a:stretch>
            <a:fillRect/>
          </a:stretch>
        </p:blipFill>
        <p:spPr>
          <a:xfrm>
            <a:off x="351083" y="270506"/>
            <a:ext cx="8775161" cy="1488325"/>
          </a:xfrm>
          <a:prstGeom prst="rect">
            <a:avLst/>
          </a:prstGeom>
        </p:spPr>
      </p:pic>
      <p:pic>
        <p:nvPicPr>
          <p:cNvPr id="7" name="Picture 6">
            <a:extLst>
              <a:ext uri="{FF2B5EF4-FFF2-40B4-BE49-F238E27FC236}">
                <a16:creationId xmlns:a16="http://schemas.microsoft.com/office/drawing/2014/main" id="{99FC87ED-46BA-4BDE-A9F6-D3522B3364D1}"/>
              </a:ext>
            </a:extLst>
          </p:cNvPr>
          <p:cNvPicPr>
            <a:picLocks noChangeAspect="1"/>
          </p:cNvPicPr>
          <p:nvPr/>
        </p:nvPicPr>
        <p:blipFill>
          <a:blip r:embed="rId4"/>
          <a:stretch>
            <a:fillRect/>
          </a:stretch>
        </p:blipFill>
        <p:spPr>
          <a:xfrm>
            <a:off x="351083" y="4286077"/>
            <a:ext cx="4051634" cy="639131"/>
          </a:xfrm>
          <a:prstGeom prst="rect">
            <a:avLst/>
          </a:prstGeom>
        </p:spPr>
      </p:pic>
      <p:pic>
        <p:nvPicPr>
          <p:cNvPr id="8" name="Picture 7">
            <a:extLst>
              <a:ext uri="{FF2B5EF4-FFF2-40B4-BE49-F238E27FC236}">
                <a16:creationId xmlns:a16="http://schemas.microsoft.com/office/drawing/2014/main" id="{D67BE379-5CD5-4EC1-83D5-92258F018D74}"/>
              </a:ext>
            </a:extLst>
          </p:cNvPr>
          <p:cNvPicPr>
            <a:picLocks noChangeAspect="1"/>
          </p:cNvPicPr>
          <p:nvPr/>
        </p:nvPicPr>
        <p:blipFill>
          <a:blip r:embed="rId5"/>
          <a:stretch>
            <a:fillRect/>
          </a:stretch>
        </p:blipFill>
        <p:spPr>
          <a:xfrm>
            <a:off x="5366875" y="3437057"/>
            <a:ext cx="6696075" cy="3324225"/>
          </a:xfrm>
          <a:prstGeom prst="rect">
            <a:avLst/>
          </a:prstGeom>
          <a:ln w="19050">
            <a:solidFill>
              <a:schemeClr val="bg1"/>
            </a:solidFill>
          </a:ln>
        </p:spPr>
      </p:pic>
      <p:sp>
        <p:nvSpPr>
          <p:cNvPr id="9" name="TextBox 8">
            <a:extLst>
              <a:ext uri="{FF2B5EF4-FFF2-40B4-BE49-F238E27FC236}">
                <a16:creationId xmlns:a16="http://schemas.microsoft.com/office/drawing/2014/main" id="{7F1D13AE-C41C-46B0-BD38-A998153825F9}"/>
              </a:ext>
            </a:extLst>
          </p:cNvPr>
          <p:cNvSpPr txBox="1"/>
          <p:nvPr/>
        </p:nvSpPr>
        <p:spPr>
          <a:xfrm>
            <a:off x="8571715" y="1112619"/>
            <a:ext cx="3620285"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Documentation strings, or docstrings, are strings enclosed in double (""") or single (''') quotation marks that appear on the first line of any function, class, method, or module. You can use them to explain and document a specific block of code. </a:t>
            </a:r>
          </a:p>
        </p:txBody>
      </p:sp>
    </p:spTree>
    <p:extLst>
      <p:ext uri="{BB962C8B-B14F-4D97-AF65-F5344CB8AC3E}">
        <p14:creationId xmlns:p14="http://schemas.microsoft.com/office/powerpoint/2010/main" val="167211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p>
        </p:txBody>
      </p:sp>
      <p:sp>
        <p:nvSpPr>
          <p:cNvPr id="3" name="Content Placeholder 2"/>
          <p:cNvSpPr>
            <a:spLocks noGrp="1"/>
          </p:cNvSpPr>
          <p:nvPr>
            <p:ph idx="1"/>
          </p:nvPr>
        </p:nvSpPr>
        <p:spPr/>
        <p:txBody>
          <a:bodyPr>
            <a:normAutofit/>
          </a:bodyPr>
          <a:lstStyle/>
          <a:p>
            <a:r>
              <a:rPr lang="en-GB" sz="2800" dirty="0"/>
              <a:t>Any questions about the programming concepts we have looked at today?</a:t>
            </a:r>
          </a:p>
        </p:txBody>
      </p:sp>
    </p:spTree>
    <p:extLst>
      <p:ext uri="{BB962C8B-B14F-4D97-AF65-F5344CB8AC3E}">
        <p14:creationId xmlns:p14="http://schemas.microsoft.com/office/powerpoint/2010/main" val="998011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2D2F4-001F-4327-BFE6-0C1CA3E9C9B4}"/>
              </a:ext>
            </a:extLst>
          </p:cNvPr>
          <p:cNvSpPr>
            <a:spLocks noGrp="1"/>
          </p:cNvSpPr>
          <p:nvPr>
            <p:ph type="title"/>
          </p:nvPr>
        </p:nvSpPr>
        <p:spPr/>
        <p:txBody>
          <a:bodyPr/>
          <a:lstStyle/>
          <a:p>
            <a:r>
              <a:rPr lang="en-GB" dirty="0"/>
              <a:t>Activities and practice</a:t>
            </a:r>
          </a:p>
        </p:txBody>
      </p:sp>
      <p:sp>
        <p:nvSpPr>
          <p:cNvPr id="3" name="Content Placeholder 2">
            <a:extLst>
              <a:ext uri="{FF2B5EF4-FFF2-40B4-BE49-F238E27FC236}">
                <a16:creationId xmlns:a16="http://schemas.microsoft.com/office/drawing/2014/main" id="{8F8666A3-2D07-4A83-9292-C8588ACC1F6B}"/>
              </a:ext>
            </a:extLst>
          </p:cNvPr>
          <p:cNvSpPr>
            <a:spLocks noGrp="1"/>
          </p:cNvSpPr>
          <p:nvPr>
            <p:ph idx="1"/>
          </p:nvPr>
        </p:nvSpPr>
        <p:spPr/>
        <p:txBody>
          <a:bodyPr>
            <a:normAutofit fontScale="92500" lnSpcReduction="20000"/>
          </a:bodyPr>
          <a:lstStyle/>
          <a:p>
            <a:pPr lvl="0"/>
            <a:r>
              <a:rPr lang="en-GB" sz="2400" dirty="0"/>
              <a:t>Create a program that allows the user to enter two numbers, subtracts them and writes out the answer</a:t>
            </a:r>
          </a:p>
          <a:p>
            <a:pPr lvl="0"/>
            <a:r>
              <a:rPr lang="en-GB" sz="2400" dirty="0"/>
              <a:t>Create a program as above that multiplies two numbers</a:t>
            </a:r>
          </a:p>
          <a:p>
            <a:pPr lvl="0"/>
            <a:r>
              <a:rPr lang="en-GB" sz="2400" dirty="0"/>
              <a:t>Create a program as above which, adds, subtracts, multiples two numbers and writes out all the answers</a:t>
            </a:r>
          </a:p>
          <a:p>
            <a:pPr lvl="0"/>
            <a:r>
              <a:rPr lang="en-GB" sz="2400" dirty="0"/>
              <a:t>Create a program that allows the user to enter two numbers, divides them and writes out the answer</a:t>
            </a:r>
          </a:p>
          <a:p>
            <a:pPr lvl="0"/>
            <a:r>
              <a:rPr lang="en-GB" sz="2400" dirty="0"/>
              <a:t>Create a program that allows the user to enter 4 different numbers and works out the average</a:t>
            </a:r>
          </a:p>
          <a:p>
            <a:pPr lvl="0"/>
            <a:endParaRPr lang="en-GB" sz="2400" dirty="0"/>
          </a:p>
          <a:p>
            <a:endParaRPr lang="en-GB" sz="2400" dirty="0"/>
          </a:p>
        </p:txBody>
      </p:sp>
    </p:spTree>
    <p:extLst>
      <p:ext uri="{BB962C8B-B14F-4D97-AF65-F5344CB8AC3E}">
        <p14:creationId xmlns:p14="http://schemas.microsoft.com/office/powerpoint/2010/main" val="3398470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Let’s get started…</a:t>
            </a:r>
          </a:p>
        </p:txBody>
      </p:sp>
      <p:sp>
        <p:nvSpPr>
          <p:cNvPr id="3" name="Content Placeholder 2"/>
          <p:cNvSpPr>
            <a:spLocks noGrp="1"/>
          </p:cNvSpPr>
          <p:nvPr>
            <p:ph idx="1"/>
          </p:nvPr>
        </p:nvSpPr>
        <p:spPr>
          <a:xfrm>
            <a:off x="838200" y="1825625"/>
            <a:ext cx="10515600" cy="3832897"/>
          </a:xfrm>
        </p:spPr>
        <p:txBody>
          <a:bodyPr>
            <a:normAutofit/>
          </a:bodyPr>
          <a:lstStyle/>
          <a:p>
            <a:pPr>
              <a:lnSpc>
                <a:spcPct val="150000"/>
              </a:lnSpc>
            </a:pPr>
            <a:r>
              <a:rPr lang="en-GB" sz="2800" dirty="0"/>
              <a:t>Consider the following question:</a:t>
            </a:r>
          </a:p>
          <a:p>
            <a:pPr>
              <a:lnSpc>
                <a:spcPct val="150000"/>
              </a:lnSpc>
            </a:pPr>
            <a:r>
              <a:rPr lang="en-GB" sz="2800" dirty="0"/>
              <a:t>What is a computer program?</a:t>
            </a:r>
          </a:p>
        </p:txBody>
      </p:sp>
    </p:spTree>
    <p:extLst>
      <p:ext uri="{BB962C8B-B14F-4D97-AF65-F5344CB8AC3E}">
        <p14:creationId xmlns:p14="http://schemas.microsoft.com/office/powerpoint/2010/main" val="2148119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Let’s get started…</a:t>
            </a:r>
          </a:p>
        </p:txBody>
      </p:sp>
      <p:sp>
        <p:nvSpPr>
          <p:cNvPr id="3" name="Content Placeholder 2"/>
          <p:cNvSpPr>
            <a:spLocks noGrp="1"/>
          </p:cNvSpPr>
          <p:nvPr>
            <p:ph idx="1"/>
          </p:nvPr>
        </p:nvSpPr>
        <p:spPr>
          <a:xfrm>
            <a:off x="838200" y="1825625"/>
            <a:ext cx="10515600" cy="3832897"/>
          </a:xfrm>
        </p:spPr>
        <p:txBody>
          <a:bodyPr>
            <a:normAutofit/>
          </a:bodyPr>
          <a:lstStyle/>
          <a:p>
            <a:pPr>
              <a:lnSpc>
                <a:spcPct val="150000"/>
              </a:lnSpc>
            </a:pPr>
            <a:r>
              <a:rPr lang="en-GB" sz="2800" dirty="0"/>
              <a:t>Consider the following question:</a:t>
            </a:r>
          </a:p>
          <a:p>
            <a:pPr>
              <a:lnSpc>
                <a:spcPct val="150000"/>
              </a:lnSpc>
            </a:pPr>
            <a:r>
              <a:rPr lang="en-GB" sz="2800" dirty="0"/>
              <a:t>What is a computer program?</a:t>
            </a:r>
          </a:p>
          <a:p>
            <a:pPr lvl="1">
              <a:lnSpc>
                <a:spcPct val="150000"/>
              </a:lnSpc>
            </a:pPr>
            <a:r>
              <a:rPr lang="en-GB" altLang="it-IT" sz="2400" dirty="0"/>
              <a:t>A program is a description in a programming language of a process that achieves some result that is useful to someone.</a:t>
            </a:r>
            <a:r>
              <a:rPr lang="en-GB" altLang="it-IT" sz="2000" baseline="75000" dirty="0"/>
              <a:t>1</a:t>
            </a:r>
          </a:p>
          <a:p>
            <a:pPr>
              <a:lnSpc>
                <a:spcPct val="150000"/>
              </a:lnSpc>
            </a:pPr>
            <a:r>
              <a:rPr lang="en-GB" sz="2800" dirty="0"/>
              <a:t>Computer programming is problem solving.</a:t>
            </a:r>
          </a:p>
        </p:txBody>
      </p:sp>
    </p:spTree>
    <p:extLst>
      <p:ext uri="{BB962C8B-B14F-4D97-AF65-F5344CB8AC3E}">
        <p14:creationId xmlns:p14="http://schemas.microsoft.com/office/powerpoint/2010/main" val="986895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Puzzle</a:t>
            </a:r>
          </a:p>
        </p:txBody>
      </p:sp>
      <p:sp>
        <p:nvSpPr>
          <p:cNvPr id="3" name="Content Placeholder 2"/>
          <p:cNvSpPr>
            <a:spLocks noGrp="1"/>
          </p:cNvSpPr>
          <p:nvPr>
            <p:ph idx="1"/>
          </p:nvPr>
        </p:nvSpPr>
        <p:spPr/>
        <p:txBody>
          <a:bodyPr>
            <a:normAutofit/>
          </a:bodyPr>
          <a:lstStyle/>
          <a:p>
            <a:pPr>
              <a:lnSpc>
                <a:spcPct val="150000"/>
              </a:lnSpc>
            </a:pPr>
            <a:r>
              <a:rPr lang="en-GB" sz="2400" dirty="0"/>
              <a:t>Working in pairs you have 10 minutes to solve the logic puzzle.</a:t>
            </a:r>
          </a:p>
          <a:p>
            <a:pPr>
              <a:lnSpc>
                <a:spcPct val="150000"/>
              </a:lnSpc>
            </a:pPr>
            <a:r>
              <a:rPr lang="en-GB" sz="2400" dirty="0"/>
              <a:t>You need to </a:t>
            </a:r>
            <a:r>
              <a:rPr lang="en-GB" sz="2400" b="1" dirty="0"/>
              <a:t>show</a:t>
            </a:r>
            <a:r>
              <a:rPr lang="en-GB" sz="2400" dirty="0"/>
              <a:t> two methods in which the problem could be solved.</a:t>
            </a:r>
          </a:p>
          <a:p>
            <a:pPr>
              <a:lnSpc>
                <a:spcPct val="150000"/>
              </a:lnSpc>
            </a:pPr>
            <a:r>
              <a:rPr lang="en-GB" sz="2400" dirty="0"/>
              <a:t>You have 10 minutes – go!</a:t>
            </a:r>
          </a:p>
        </p:txBody>
      </p:sp>
    </p:spTree>
    <p:extLst>
      <p:ext uri="{BB962C8B-B14F-4D97-AF65-F5344CB8AC3E}">
        <p14:creationId xmlns:p14="http://schemas.microsoft.com/office/powerpoint/2010/main" val="264311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BDEF-C5EB-4046-A433-069381A37C67}"/>
              </a:ext>
            </a:extLst>
          </p:cNvPr>
          <p:cNvSpPr>
            <a:spLocks noGrp="1"/>
          </p:cNvSpPr>
          <p:nvPr>
            <p:ph type="title"/>
          </p:nvPr>
        </p:nvSpPr>
        <p:spPr/>
        <p:txBody>
          <a:bodyPr/>
          <a:lstStyle/>
          <a:p>
            <a:r>
              <a:rPr lang="en-GB" dirty="0"/>
              <a:t>Answer …</a:t>
            </a:r>
          </a:p>
        </p:txBody>
      </p:sp>
      <p:sp>
        <p:nvSpPr>
          <p:cNvPr id="4" name="Footer Placeholder 3">
            <a:extLst>
              <a:ext uri="{FF2B5EF4-FFF2-40B4-BE49-F238E27FC236}">
                <a16:creationId xmlns:a16="http://schemas.microsoft.com/office/drawing/2014/main" id="{7FCAAE31-410B-4A00-A13F-6C05BFBE6A72}"/>
              </a:ext>
            </a:extLst>
          </p:cNvPr>
          <p:cNvSpPr>
            <a:spLocks noGrp="1"/>
          </p:cNvSpPr>
          <p:nvPr>
            <p:ph type="ftr" sz="quarter" idx="11"/>
          </p:nvPr>
        </p:nvSpPr>
        <p:spPr/>
        <p:txBody>
          <a:bodyPr/>
          <a:lstStyle/>
          <a:p>
            <a:r>
              <a:rPr lang="en-US"/>
              <a:t>TRUR1168 - Introduction to Programming</a:t>
            </a:r>
            <a:endParaRPr lang="en-GB"/>
          </a:p>
        </p:txBody>
      </p:sp>
      <p:sp>
        <p:nvSpPr>
          <p:cNvPr id="5" name="Rectangle 4">
            <a:extLst>
              <a:ext uri="{FF2B5EF4-FFF2-40B4-BE49-F238E27FC236}">
                <a16:creationId xmlns:a16="http://schemas.microsoft.com/office/drawing/2014/main" id="{5E38B1DE-6F0D-4A81-BEC7-114C4FBCDE4B}"/>
              </a:ext>
            </a:extLst>
          </p:cNvPr>
          <p:cNvSpPr/>
          <p:nvPr/>
        </p:nvSpPr>
        <p:spPr>
          <a:xfrm>
            <a:off x="466531" y="1530220"/>
            <a:ext cx="11513975" cy="50665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90520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0E8806-D33D-498D-9590-053001AB7AC3}"/>
              </a:ext>
            </a:extLst>
          </p:cNvPr>
          <p:cNvSpPr>
            <a:spLocks noGrp="1"/>
          </p:cNvSpPr>
          <p:nvPr>
            <p:ph idx="1"/>
          </p:nvPr>
        </p:nvSpPr>
        <p:spPr>
          <a:xfrm>
            <a:off x="838200" y="1118586"/>
            <a:ext cx="10515600" cy="5058377"/>
          </a:xfrm>
        </p:spPr>
        <p:txBody>
          <a:bodyPr>
            <a:normAutofit fontScale="92500" lnSpcReduction="10000"/>
          </a:bodyPr>
          <a:lstStyle/>
          <a:p>
            <a:r>
              <a:rPr lang="en-GB" dirty="0"/>
              <a:t>Farmer takes Goat across (leaving Wolf and</a:t>
            </a:r>
            <a:br>
              <a:rPr lang="en-GB" dirty="0"/>
            </a:br>
            <a:r>
              <a:rPr lang="en-GB" dirty="0"/>
              <a:t>Cabbage behind)</a:t>
            </a:r>
          </a:p>
          <a:p>
            <a:r>
              <a:rPr lang="en-GB" dirty="0"/>
              <a:t>Farmer returns alone</a:t>
            </a:r>
          </a:p>
          <a:p>
            <a:r>
              <a:rPr lang="en-GB" dirty="0"/>
              <a:t>Farmer takes Wolf across</a:t>
            </a:r>
          </a:p>
          <a:p>
            <a:r>
              <a:rPr lang="en-GB" dirty="0"/>
              <a:t>Farmer returns with Goat</a:t>
            </a:r>
          </a:p>
          <a:p>
            <a:endParaRPr lang="en-GB" dirty="0"/>
          </a:p>
          <a:p>
            <a:r>
              <a:rPr lang="en-GB" dirty="0"/>
              <a:t>We now have the Farmer, the Cabbage and the Goat on one side and the Wolf on the other side</a:t>
            </a:r>
          </a:p>
          <a:p>
            <a:endParaRPr lang="en-GB" dirty="0"/>
          </a:p>
          <a:p>
            <a:r>
              <a:rPr lang="en-GB" dirty="0"/>
              <a:t>Farmer takes Cabbage across</a:t>
            </a:r>
          </a:p>
          <a:p>
            <a:r>
              <a:rPr lang="en-GB" dirty="0"/>
              <a:t>Farmer returns alone</a:t>
            </a:r>
          </a:p>
          <a:p>
            <a:r>
              <a:rPr lang="en-GB" dirty="0"/>
              <a:t>Farmer takes Goat across</a:t>
            </a:r>
          </a:p>
        </p:txBody>
      </p:sp>
      <p:pic>
        <p:nvPicPr>
          <p:cNvPr id="6" name="Picture 5">
            <a:extLst>
              <a:ext uri="{FF2B5EF4-FFF2-40B4-BE49-F238E27FC236}">
                <a16:creationId xmlns:a16="http://schemas.microsoft.com/office/drawing/2014/main" id="{511FABCF-396C-4808-A709-1AC70A917BC6}"/>
              </a:ext>
            </a:extLst>
          </p:cNvPr>
          <p:cNvPicPr>
            <a:picLocks noChangeAspect="1"/>
          </p:cNvPicPr>
          <p:nvPr/>
        </p:nvPicPr>
        <p:blipFill>
          <a:blip r:embed="rId2"/>
          <a:stretch>
            <a:fillRect/>
          </a:stretch>
        </p:blipFill>
        <p:spPr>
          <a:xfrm>
            <a:off x="7511756" y="205111"/>
            <a:ext cx="4448175" cy="1866900"/>
          </a:xfrm>
          <a:prstGeom prst="rect">
            <a:avLst/>
          </a:prstGeom>
        </p:spPr>
      </p:pic>
    </p:spTree>
    <p:extLst>
      <p:ext uri="{BB962C8B-B14F-4D97-AF65-F5344CB8AC3E}">
        <p14:creationId xmlns:p14="http://schemas.microsoft.com/office/powerpoint/2010/main" val="2114099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Solving &amp; Computer Programming</a:t>
            </a:r>
          </a:p>
        </p:txBody>
      </p:sp>
      <p:sp>
        <p:nvSpPr>
          <p:cNvPr id="3" name="Content Placeholder 2"/>
          <p:cNvSpPr>
            <a:spLocks noGrp="1"/>
          </p:cNvSpPr>
          <p:nvPr>
            <p:ph idx="1"/>
          </p:nvPr>
        </p:nvSpPr>
        <p:spPr/>
        <p:txBody>
          <a:bodyPr>
            <a:normAutofit/>
          </a:bodyPr>
          <a:lstStyle/>
          <a:p>
            <a:r>
              <a:rPr lang="en-GB" sz="2400" dirty="0"/>
              <a:t>The purpose of writing a computer program is to solve a problem.</a:t>
            </a:r>
          </a:p>
          <a:p>
            <a:r>
              <a:rPr lang="en-GB" sz="2400" dirty="0"/>
              <a:t>If a problem does not exist, then the computer program is not required.</a:t>
            </a:r>
          </a:p>
          <a:p>
            <a:endParaRPr lang="en-GB" sz="2400" dirty="0"/>
          </a:p>
          <a:p>
            <a:r>
              <a:rPr lang="en-GB" sz="2400" dirty="0"/>
              <a:t>What problem(s) did/do the following programs solve:</a:t>
            </a:r>
          </a:p>
          <a:p>
            <a:pPr lvl="1"/>
            <a:r>
              <a:rPr lang="en-GB" sz="2000" dirty="0"/>
              <a:t>Apple iTunes</a:t>
            </a:r>
          </a:p>
          <a:p>
            <a:pPr lvl="1"/>
            <a:r>
              <a:rPr lang="en-GB" sz="2000" dirty="0"/>
              <a:t>Microsoft Outlook</a:t>
            </a:r>
          </a:p>
          <a:p>
            <a:pPr lvl="1"/>
            <a:r>
              <a:rPr lang="en-GB" sz="2000" dirty="0"/>
              <a:t>Android Pay</a:t>
            </a:r>
          </a:p>
        </p:txBody>
      </p:sp>
    </p:spTree>
    <p:extLst>
      <p:ext uri="{BB962C8B-B14F-4D97-AF65-F5344CB8AC3E}">
        <p14:creationId xmlns:p14="http://schemas.microsoft.com/office/powerpoint/2010/main" val="2087735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Python</a:t>
            </a:r>
          </a:p>
        </p:txBody>
      </p:sp>
      <p:sp>
        <p:nvSpPr>
          <p:cNvPr id="3" name="Content Placeholder 2"/>
          <p:cNvSpPr>
            <a:spLocks noGrp="1"/>
          </p:cNvSpPr>
          <p:nvPr>
            <p:ph idx="1"/>
          </p:nvPr>
        </p:nvSpPr>
        <p:spPr>
          <a:xfrm>
            <a:off x="838200" y="1506071"/>
            <a:ext cx="10515600" cy="4670892"/>
          </a:xfrm>
        </p:spPr>
        <p:txBody>
          <a:bodyPr>
            <a:normAutofit/>
          </a:bodyPr>
          <a:lstStyle/>
          <a:p>
            <a:pPr>
              <a:lnSpc>
                <a:spcPct val="100000"/>
              </a:lnSpc>
            </a:pPr>
            <a:r>
              <a:rPr lang="en-GB" sz="2400" dirty="0"/>
              <a:t>Python will be the main language used for this module.</a:t>
            </a:r>
          </a:p>
          <a:p>
            <a:pPr>
              <a:lnSpc>
                <a:spcPct val="100000"/>
              </a:lnSpc>
            </a:pPr>
            <a:r>
              <a:rPr lang="en-GB" sz="2400" dirty="0"/>
              <a:t>No only is it an excellent teaching language, it is heavily used in industry for:</a:t>
            </a:r>
          </a:p>
          <a:p>
            <a:pPr lvl="1">
              <a:lnSpc>
                <a:spcPct val="100000"/>
              </a:lnSpc>
            </a:pPr>
            <a:r>
              <a:rPr lang="en-GB" sz="2000" dirty="0"/>
              <a:t>Web programming</a:t>
            </a:r>
          </a:p>
          <a:p>
            <a:pPr lvl="1">
              <a:lnSpc>
                <a:spcPct val="100000"/>
              </a:lnSpc>
            </a:pPr>
            <a:r>
              <a:rPr lang="en-GB" sz="2000" dirty="0"/>
              <a:t>Network programming</a:t>
            </a:r>
          </a:p>
          <a:p>
            <a:pPr lvl="1">
              <a:lnSpc>
                <a:spcPct val="100000"/>
              </a:lnSpc>
            </a:pPr>
            <a:r>
              <a:rPr lang="en-GB" sz="2000" dirty="0"/>
              <a:t>Data Science – machine learning and artificial intelligence</a:t>
            </a:r>
          </a:p>
          <a:p>
            <a:pPr>
              <a:lnSpc>
                <a:spcPct val="100000"/>
              </a:lnSpc>
            </a:pPr>
            <a:r>
              <a:rPr lang="en-GB" sz="2400" dirty="0"/>
              <a:t>Although it has a very basic interface, don’t fall in to the trap of thinking it is a lesser language!</a:t>
            </a:r>
          </a:p>
          <a:p>
            <a:pPr>
              <a:lnSpc>
                <a:spcPct val="100000"/>
              </a:lnSpc>
            </a:pPr>
            <a:r>
              <a:rPr lang="en-GB" sz="2400" dirty="0"/>
              <a:t>Multi-platform</a:t>
            </a:r>
          </a:p>
          <a:p>
            <a:pPr lvl="1">
              <a:lnSpc>
                <a:spcPct val="100000"/>
              </a:lnSpc>
            </a:pPr>
            <a:r>
              <a:rPr lang="en-GB" sz="2000" dirty="0"/>
              <a:t>E.g. write in Mac run in Windows</a:t>
            </a:r>
          </a:p>
        </p:txBody>
      </p:sp>
    </p:spTree>
    <p:extLst>
      <p:ext uri="{BB962C8B-B14F-4D97-AF65-F5344CB8AC3E}">
        <p14:creationId xmlns:p14="http://schemas.microsoft.com/office/powerpoint/2010/main" val="10839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Hands on with Python</a:t>
            </a:r>
          </a:p>
        </p:txBody>
      </p:sp>
      <p:sp>
        <p:nvSpPr>
          <p:cNvPr id="3" name="Content Placeholder 2"/>
          <p:cNvSpPr>
            <a:spLocks noGrp="1"/>
          </p:cNvSpPr>
          <p:nvPr>
            <p:ph idx="1"/>
          </p:nvPr>
        </p:nvSpPr>
        <p:spPr/>
        <p:txBody>
          <a:bodyPr/>
          <a:lstStyle/>
          <a:p>
            <a:pPr>
              <a:lnSpc>
                <a:spcPct val="150000"/>
              </a:lnSpc>
            </a:pPr>
            <a:r>
              <a:rPr lang="en-GB" dirty="0"/>
              <a:t>IDE</a:t>
            </a:r>
          </a:p>
          <a:p>
            <a:pPr>
              <a:lnSpc>
                <a:spcPct val="150000"/>
              </a:lnSpc>
            </a:pPr>
            <a:r>
              <a:rPr lang="en-GB" dirty="0"/>
              <a:t>repl.it – my preferred IDE</a:t>
            </a:r>
          </a:p>
        </p:txBody>
      </p:sp>
    </p:spTree>
    <p:extLst>
      <p:ext uri="{BB962C8B-B14F-4D97-AF65-F5344CB8AC3E}">
        <p14:creationId xmlns:p14="http://schemas.microsoft.com/office/powerpoint/2010/main" val="3046637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4</TotalTime>
  <Words>671</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Calibri</vt:lpstr>
      <vt:lpstr>Rockwell</vt:lpstr>
      <vt:lpstr>Damask</vt:lpstr>
      <vt:lpstr>Problem Solving </vt:lpstr>
      <vt:lpstr>Let’s get started…</vt:lpstr>
      <vt:lpstr>Let’s get started…</vt:lpstr>
      <vt:lpstr>Puzzle</vt:lpstr>
      <vt:lpstr>Answer …</vt:lpstr>
      <vt:lpstr>PowerPoint Presentation</vt:lpstr>
      <vt:lpstr>Problem Solving &amp; Computer Programming</vt:lpstr>
      <vt:lpstr>Python</vt:lpstr>
      <vt:lpstr>Hands on with Python</vt:lpstr>
      <vt:lpstr>Modelling</vt:lpstr>
      <vt:lpstr>Variables</vt:lpstr>
      <vt:lpstr>Data Types</vt:lpstr>
      <vt:lpstr>Program Sequence</vt:lpstr>
      <vt:lpstr>Comments</vt:lpstr>
      <vt:lpstr>PowerPoint Presentation</vt:lpstr>
      <vt:lpstr>Questions</vt:lpstr>
      <vt:lpstr>Activities and practice</vt:lpstr>
    </vt:vector>
  </TitlesOfParts>
  <Company>Truro and Penwith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 4 Software Developer</dc:title>
  <dc:creator>Mark Williams</dc:creator>
  <cp:lastModifiedBy>John Glazebrook</cp:lastModifiedBy>
  <cp:revision>41</cp:revision>
  <dcterms:created xsi:type="dcterms:W3CDTF">2017-09-04T07:45:59Z</dcterms:created>
  <dcterms:modified xsi:type="dcterms:W3CDTF">2022-09-02T13:45:33Z</dcterms:modified>
</cp:coreProperties>
</file>