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81" r:id="rId5"/>
    <p:sldId id="258" r:id="rId6"/>
    <p:sldId id="261" r:id="rId7"/>
    <p:sldId id="259" r:id="rId8"/>
    <p:sldId id="262" r:id="rId9"/>
    <p:sldId id="263" r:id="rId10"/>
    <p:sldId id="282" r:id="rId11"/>
    <p:sldId id="269" r:id="rId12"/>
    <p:sldId id="279" r:id="rId13"/>
    <p:sldId id="278" r:id="rId14"/>
    <p:sldId id="272" r:id="rId15"/>
    <p:sldId id="276" r:id="rId16"/>
    <p:sldId id="277" r:id="rId17"/>
    <p:sldId id="283" r:id="rId18"/>
    <p:sldId id="284" r:id="rId19"/>
    <p:sldId id="275" r:id="rId20"/>
    <p:sldId id="285" r:id="rId21"/>
    <p:sldId id="28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0219AF-5A63-43DF-90F0-9EDBF68C85F6}" v="1" dt="2022-09-20T13:16:42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D00219AF-5A63-43DF-90F0-9EDBF68C85F6}"/>
    <pc:docChg chg="custSel addSld modSld">
      <pc:chgData name="John Glazebrook" userId="0cee8e84-5584-4a59-8cd1-43182ebc90a0" providerId="ADAL" clId="{D00219AF-5A63-43DF-90F0-9EDBF68C85F6}" dt="2022-09-20T13:17:22.729" v="49" actId="1076"/>
      <pc:docMkLst>
        <pc:docMk/>
      </pc:docMkLst>
      <pc:sldChg chg="modSp mod">
        <pc:chgData name="John Glazebrook" userId="0cee8e84-5584-4a59-8cd1-43182ebc90a0" providerId="ADAL" clId="{D00219AF-5A63-43DF-90F0-9EDBF68C85F6}" dt="2022-09-20T12:46:06.767" v="10" actId="20577"/>
        <pc:sldMkLst>
          <pc:docMk/>
          <pc:sldMk cId="1076449557" sldId="275"/>
        </pc:sldMkLst>
        <pc:spChg chg="mod">
          <ac:chgData name="John Glazebrook" userId="0cee8e84-5584-4a59-8cd1-43182ebc90a0" providerId="ADAL" clId="{D00219AF-5A63-43DF-90F0-9EDBF68C85F6}" dt="2022-09-20T12:46:06.767" v="10" actId="20577"/>
          <ac:spMkLst>
            <pc:docMk/>
            <pc:sldMk cId="1076449557" sldId="275"/>
            <ac:spMk id="3" creationId="{282E7C5B-8108-4A49-8016-279445268CA5}"/>
          </ac:spMkLst>
        </pc:spChg>
      </pc:sldChg>
      <pc:sldChg chg="addSp modSp new mod">
        <pc:chgData name="John Glazebrook" userId="0cee8e84-5584-4a59-8cd1-43182ebc90a0" providerId="ADAL" clId="{D00219AF-5A63-43DF-90F0-9EDBF68C85F6}" dt="2022-09-20T13:16:53.972" v="45" actId="1076"/>
        <pc:sldMkLst>
          <pc:docMk/>
          <pc:sldMk cId="2145766231" sldId="285"/>
        </pc:sldMkLst>
        <pc:spChg chg="add mod">
          <ac:chgData name="John Glazebrook" userId="0cee8e84-5584-4a59-8cd1-43182ebc90a0" providerId="ADAL" clId="{D00219AF-5A63-43DF-90F0-9EDBF68C85F6}" dt="2022-09-20T13:16:53.972" v="45" actId="1076"/>
          <ac:spMkLst>
            <pc:docMk/>
            <pc:sldMk cId="2145766231" sldId="285"/>
            <ac:spMk id="4" creationId="{92219E6D-0801-3FB5-D34C-BAE4CB4D3504}"/>
          </ac:spMkLst>
        </pc:spChg>
        <pc:picChg chg="add mod">
          <ac:chgData name="John Glazebrook" userId="0cee8e84-5584-4a59-8cd1-43182ebc90a0" providerId="ADAL" clId="{D00219AF-5A63-43DF-90F0-9EDBF68C85F6}" dt="2022-09-20T13:16:22.327" v="15" actId="1076"/>
          <ac:picMkLst>
            <pc:docMk/>
            <pc:sldMk cId="2145766231" sldId="285"/>
            <ac:picMk id="3" creationId="{A633C071-15F9-4DB9-08B2-B8EAA1578479}"/>
          </ac:picMkLst>
        </pc:picChg>
      </pc:sldChg>
      <pc:sldChg chg="addSp modSp add mod">
        <pc:chgData name="John Glazebrook" userId="0cee8e84-5584-4a59-8cd1-43182ebc90a0" providerId="ADAL" clId="{D00219AF-5A63-43DF-90F0-9EDBF68C85F6}" dt="2022-09-20T13:17:22.729" v="49" actId="1076"/>
        <pc:sldMkLst>
          <pc:docMk/>
          <pc:sldMk cId="1352673759" sldId="286"/>
        </pc:sldMkLst>
        <pc:picChg chg="add mod">
          <ac:chgData name="John Glazebrook" userId="0cee8e84-5584-4a59-8cd1-43182ebc90a0" providerId="ADAL" clId="{D00219AF-5A63-43DF-90F0-9EDBF68C85F6}" dt="2022-09-20T13:17:22.729" v="49" actId="1076"/>
          <ac:picMkLst>
            <pc:docMk/>
            <pc:sldMk cId="1352673759" sldId="286"/>
            <ac:picMk id="5" creationId="{D70CB0EA-49B9-DE0A-EE86-EB377DDE392D}"/>
          </ac:picMkLst>
        </pc:picChg>
      </pc:sldChg>
    </pc:docChg>
  </pc:docChgLst>
  <pc:docChgLst>
    <pc:chgData name="John Glazebrook" userId="0cee8e84-5584-4a59-8cd1-43182ebc90a0" providerId="ADAL" clId="{EF7B4BCF-0511-4943-BB60-21A34024C20A}"/>
    <pc:docChg chg="custSel addSld delSld modSld sldOrd">
      <pc:chgData name="John Glazebrook" userId="0cee8e84-5584-4a59-8cd1-43182ebc90a0" providerId="ADAL" clId="{EF7B4BCF-0511-4943-BB60-21A34024C20A}" dt="2019-12-11T22:57:53.975" v="86" actId="1076"/>
      <pc:docMkLst>
        <pc:docMk/>
      </pc:docMkLst>
      <pc:sldChg chg="addSp delSp modSp">
        <pc:chgData name="John Glazebrook" userId="0cee8e84-5584-4a59-8cd1-43182ebc90a0" providerId="ADAL" clId="{EF7B4BCF-0511-4943-BB60-21A34024C20A}" dt="2019-12-11T22:46:27.515" v="59" actId="403"/>
        <pc:sldMkLst>
          <pc:docMk/>
          <pc:sldMk cId="79204994" sldId="259"/>
        </pc:sldMkLst>
        <pc:spChg chg="del">
          <ac:chgData name="John Glazebrook" userId="0cee8e84-5584-4a59-8cd1-43182ebc90a0" providerId="ADAL" clId="{EF7B4BCF-0511-4943-BB60-21A34024C20A}" dt="2019-12-11T22:46:13.768" v="33" actId="478"/>
          <ac:spMkLst>
            <pc:docMk/>
            <pc:sldMk cId="79204994" sldId="259"/>
            <ac:spMk id="2" creationId="{835E7569-3B4E-44AE-B976-BF70E9118EB2}"/>
          </ac:spMkLst>
        </pc:spChg>
        <pc:spChg chg="del">
          <ac:chgData name="John Glazebrook" userId="0cee8e84-5584-4a59-8cd1-43182ebc90a0" providerId="ADAL" clId="{EF7B4BCF-0511-4943-BB60-21A34024C20A}" dt="2019-12-11T22:46:13.768" v="33" actId="478"/>
          <ac:spMkLst>
            <pc:docMk/>
            <pc:sldMk cId="79204994" sldId="259"/>
            <ac:spMk id="4" creationId="{F083CDCC-C1D1-40E0-856F-2F84D7E33AEB}"/>
          </ac:spMkLst>
        </pc:spChg>
        <pc:spChg chg="add mod">
          <ac:chgData name="John Glazebrook" userId="0cee8e84-5584-4a59-8cd1-43182ebc90a0" providerId="ADAL" clId="{EF7B4BCF-0511-4943-BB60-21A34024C20A}" dt="2019-12-11T22:46:27.515" v="59" actId="403"/>
          <ac:spMkLst>
            <pc:docMk/>
            <pc:sldMk cId="79204994" sldId="259"/>
            <ac:spMk id="6" creationId="{9179C444-ABDA-4193-8916-69EDF4313B52}"/>
          </ac:spMkLst>
        </pc:spChg>
        <pc:picChg chg="add mod">
          <ac:chgData name="John Glazebrook" userId="0cee8e84-5584-4a59-8cd1-43182ebc90a0" providerId="ADAL" clId="{EF7B4BCF-0511-4943-BB60-21A34024C20A}" dt="2019-12-11T22:46:19.573" v="36" actId="1076"/>
          <ac:picMkLst>
            <pc:docMk/>
            <pc:sldMk cId="79204994" sldId="259"/>
            <ac:picMk id="5" creationId="{FDCCA3EB-16F4-4ACF-A865-8C436015A8E8}"/>
          </ac:picMkLst>
        </pc:picChg>
      </pc:sldChg>
      <pc:sldChg chg="add del">
        <pc:chgData name="John Glazebrook" userId="0cee8e84-5584-4a59-8cd1-43182ebc90a0" providerId="ADAL" clId="{EF7B4BCF-0511-4943-BB60-21A34024C20A}" dt="2019-12-11T22:46:57.231" v="65" actId="2696"/>
        <pc:sldMkLst>
          <pc:docMk/>
          <pc:sldMk cId="1460740889" sldId="260"/>
        </pc:sldMkLst>
      </pc:sldChg>
      <pc:sldChg chg="addSp modSp add ord">
        <pc:chgData name="John Glazebrook" userId="0cee8e84-5584-4a59-8cd1-43182ebc90a0" providerId="ADAL" clId="{EF7B4BCF-0511-4943-BB60-21A34024C20A}" dt="2019-12-11T22:45:19.192" v="32" actId="1076"/>
        <pc:sldMkLst>
          <pc:docMk/>
          <pc:sldMk cId="1398906032" sldId="261"/>
        </pc:sldMkLst>
        <pc:spChg chg="add mod">
          <ac:chgData name="John Glazebrook" userId="0cee8e84-5584-4a59-8cd1-43182ebc90a0" providerId="ADAL" clId="{EF7B4BCF-0511-4943-BB60-21A34024C20A}" dt="2019-12-11T22:45:19.192" v="32" actId="1076"/>
          <ac:spMkLst>
            <pc:docMk/>
            <pc:sldMk cId="1398906032" sldId="261"/>
            <ac:spMk id="4" creationId="{56BB95ED-8BD4-45BB-8F72-13DA2124CB6F}"/>
          </ac:spMkLst>
        </pc:spChg>
        <pc:spChg chg="add mod">
          <ac:chgData name="John Glazebrook" userId="0cee8e84-5584-4a59-8cd1-43182ebc90a0" providerId="ADAL" clId="{EF7B4BCF-0511-4943-BB60-21A34024C20A}" dt="2019-12-11T22:45:16.540" v="31" actId="1076"/>
          <ac:spMkLst>
            <pc:docMk/>
            <pc:sldMk cId="1398906032" sldId="261"/>
            <ac:spMk id="5" creationId="{4F941864-4177-4C20-8846-D639C3B774D1}"/>
          </ac:spMkLst>
        </pc:spChg>
        <pc:picChg chg="add mod">
          <ac:chgData name="John Glazebrook" userId="0cee8e84-5584-4a59-8cd1-43182ebc90a0" providerId="ADAL" clId="{EF7B4BCF-0511-4943-BB60-21A34024C20A}" dt="2019-12-11T22:44:49.209" v="11" actId="1076"/>
          <ac:picMkLst>
            <pc:docMk/>
            <pc:sldMk cId="1398906032" sldId="261"/>
            <ac:picMk id="2" creationId="{5F2B9ED6-7315-4085-891E-8DC67DA6761F}"/>
          </ac:picMkLst>
        </pc:picChg>
        <pc:picChg chg="add mod">
          <ac:chgData name="John Glazebrook" userId="0cee8e84-5584-4a59-8cd1-43182ebc90a0" providerId="ADAL" clId="{EF7B4BCF-0511-4943-BB60-21A34024C20A}" dt="2019-12-11T22:44:46.725" v="10" actId="14100"/>
          <ac:picMkLst>
            <pc:docMk/>
            <pc:sldMk cId="1398906032" sldId="261"/>
            <ac:picMk id="3" creationId="{A72A4726-D390-4201-8076-7358C4C20376}"/>
          </ac:picMkLst>
        </pc:picChg>
      </pc:sldChg>
      <pc:sldChg chg="addSp delSp modSp add">
        <pc:chgData name="John Glazebrook" userId="0cee8e84-5584-4a59-8cd1-43182ebc90a0" providerId="ADAL" clId="{EF7B4BCF-0511-4943-BB60-21A34024C20A}" dt="2019-12-11T22:46:54.290" v="64" actId="1076"/>
        <pc:sldMkLst>
          <pc:docMk/>
          <pc:sldMk cId="305178097" sldId="262"/>
        </pc:sldMkLst>
        <pc:spChg chg="del">
          <ac:chgData name="John Glazebrook" userId="0cee8e84-5584-4a59-8cd1-43182ebc90a0" providerId="ADAL" clId="{EF7B4BCF-0511-4943-BB60-21A34024C20A}" dt="2019-12-11T22:46:49.944" v="61" actId="478"/>
          <ac:spMkLst>
            <pc:docMk/>
            <pc:sldMk cId="305178097" sldId="262"/>
            <ac:spMk id="6" creationId="{9179C444-ABDA-4193-8916-69EDF4313B52}"/>
          </ac:spMkLst>
        </pc:spChg>
        <pc:picChg chg="add mod">
          <ac:chgData name="John Glazebrook" userId="0cee8e84-5584-4a59-8cd1-43182ebc90a0" providerId="ADAL" clId="{EF7B4BCF-0511-4943-BB60-21A34024C20A}" dt="2019-12-11T22:46:54.290" v="64" actId="1076"/>
          <ac:picMkLst>
            <pc:docMk/>
            <pc:sldMk cId="305178097" sldId="262"/>
            <ac:picMk id="2" creationId="{70C1721C-9216-40F5-8ADF-389ABD86550C}"/>
          </ac:picMkLst>
        </pc:picChg>
      </pc:sldChg>
      <pc:sldChg chg="addSp modSp add">
        <pc:chgData name="John Glazebrook" userId="0cee8e84-5584-4a59-8cd1-43182ebc90a0" providerId="ADAL" clId="{EF7B4BCF-0511-4943-BB60-21A34024C20A}" dt="2019-12-11T22:48:16.904" v="73" actId="1076"/>
        <pc:sldMkLst>
          <pc:docMk/>
          <pc:sldMk cId="3663740113" sldId="263"/>
        </pc:sldMkLst>
        <pc:picChg chg="add mod">
          <ac:chgData name="John Glazebrook" userId="0cee8e84-5584-4a59-8cd1-43182ebc90a0" providerId="ADAL" clId="{EF7B4BCF-0511-4943-BB60-21A34024C20A}" dt="2019-12-11T22:48:04.076" v="70" actId="1076"/>
          <ac:picMkLst>
            <pc:docMk/>
            <pc:sldMk cId="3663740113" sldId="263"/>
            <ac:picMk id="2" creationId="{855C5BB9-C9B3-49D7-906F-08F6EC03458A}"/>
          </ac:picMkLst>
        </pc:picChg>
        <pc:picChg chg="add mod">
          <ac:chgData name="John Glazebrook" userId="0cee8e84-5584-4a59-8cd1-43182ebc90a0" providerId="ADAL" clId="{EF7B4BCF-0511-4943-BB60-21A34024C20A}" dt="2019-12-11T22:48:16.904" v="73" actId="1076"/>
          <ac:picMkLst>
            <pc:docMk/>
            <pc:sldMk cId="3663740113" sldId="263"/>
            <ac:picMk id="3" creationId="{58969A7E-F68F-4054-A02C-1514B2D37156}"/>
          </ac:picMkLst>
        </pc:picChg>
      </pc:sldChg>
      <pc:sldChg chg="add">
        <pc:chgData name="John Glazebrook" userId="0cee8e84-5584-4a59-8cd1-43182ebc90a0" providerId="ADAL" clId="{EF7B4BCF-0511-4943-BB60-21A34024C20A}" dt="2019-12-11T22:49:19.989" v="74"/>
        <pc:sldMkLst>
          <pc:docMk/>
          <pc:sldMk cId="3284131322" sldId="269"/>
        </pc:sldMkLst>
      </pc:sldChg>
      <pc:sldChg chg="add del">
        <pc:chgData name="John Glazebrook" userId="0cee8e84-5584-4a59-8cd1-43182ebc90a0" providerId="ADAL" clId="{EF7B4BCF-0511-4943-BB60-21A34024C20A}" dt="2019-12-11T22:49:37.923" v="76" actId="2696"/>
        <pc:sldMkLst>
          <pc:docMk/>
          <pc:sldMk cId="3169880745" sldId="271"/>
        </pc:sldMkLst>
      </pc:sldChg>
      <pc:sldChg chg="add">
        <pc:chgData name="John Glazebrook" userId="0cee8e84-5584-4a59-8cd1-43182ebc90a0" providerId="ADAL" clId="{EF7B4BCF-0511-4943-BB60-21A34024C20A}" dt="2019-12-11T22:49:19.989" v="74"/>
        <pc:sldMkLst>
          <pc:docMk/>
          <pc:sldMk cId="1491329821" sldId="272"/>
        </pc:sldMkLst>
      </pc:sldChg>
      <pc:sldChg chg="modSp add">
        <pc:chgData name="John Glazebrook" userId="0cee8e84-5584-4a59-8cd1-43182ebc90a0" providerId="ADAL" clId="{EF7B4BCF-0511-4943-BB60-21A34024C20A}" dt="2019-12-11T22:49:20.165" v="75" actId="27636"/>
        <pc:sldMkLst>
          <pc:docMk/>
          <pc:sldMk cId="1076449557" sldId="275"/>
        </pc:sldMkLst>
        <pc:spChg chg="mod">
          <ac:chgData name="John Glazebrook" userId="0cee8e84-5584-4a59-8cd1-43182ebc90a0" providerId="ADAL" clId="{EF7B4BCF-0511-4943-BB60-21A34024C20A}" dt="2019-12-11T22:49:20.165" v="75" actId="27636"/>
          <ac:spMkLst>
            <pc:docMk/>
            <pc:sldMk cId="1076449557" sldId="275"/>
            <ac:spMk id="3" creationId="{282E7C5B-8108-4A49-8016-279445268CA5}"/>
          </ac:spMkLst>
        </pc:spChg>
      </pc:sldChg>
      <pc:sldChg chg="add">
        <pc:chgData name="John Glazebrook" userId="0cee8e84-5584-4a59-8cd1-43182ebc90a0" providerId="ADAL" clId="{EF7B4BCF-0511-4943-BB60-21A34024C20A}" dt="2019-12-11T22:49:19.989" v="74"/>
        <pc:sldMkLst>
          <pc:docMk/>
          <pc:sldMk cId="4152838597" sldId="276"/>
        </pc:sldMkLst>
      </pc:sldChg>
      <pc:sldChg chg="add">
        <pc:chgData name="John Glazebrook" userId="0cee8e84-5584-4a59-8cd1-43182ebc90a0" providerId="ADAL" clId="{EF7B4BCF-0511-4943-BB60-21A34024C20A}" dt="2019-12-11T22:49:19.989" v="74"/>
        <pc:sldMkLst>
          <pc:docMk/>
          <pc:sldMk cId="66342971" sldId="277"/>
        </pc:sldMkLst>
      </pc:sldChg>
      <pc:sldChg chg="add">
        <pc:chgData name="John Glazebrook" userId="0cee8e84-5584-4a59-8cd1-43182ebc90a0" providerId="ADAL" clId="{EF7B4BCF-0511-4943-BB60-21A34024C20A}" dt="2019-12-11T22:49:19.989" v="74"/>
        <pc:sldMkLst>
          <pc:docMk/>
          <pc:sldMk cId="1639305431" sldId="278"/>
        </pc:sldMkLst>
      </pc:sldChg>
      <pc:sldChg chg="add">
        <pc:chgData name="John Glazebrook" userId="0cee8e84-5584-4a59-8cd1-43182ebc90a0" providerId="ADAL" clId="{EF7B4BCF-0511-4943-BB60-21A34024C20A}" dt="2019-12-11T22:49:19.989" v="74"/>
        <pc:sldMkLst>
          <pc:docMk/>
          <pc:sldMk cId="3990538618" sldId="279"/>
        </pc:sldMkLst>
      </pc:sldChg>
      <pc:sldChg chg="addSp modSp add">
        <pc:chgData name="John Glazebrook" userId="0cee8e84-5584-4a59-8cd1-43182ebc90a0" providerId="ADAL" clId="{EF7B4BCF-0511-4943-BB60-21A34024C20A}" dt="2019-12-11T22:57:53.975" v="86" actId="1076"/>
        <pc:sldMkLst>
          <pc:docMk/>
          <pc:sldMk cId="3533063067" sldId="280"/>
        </pc:sldMkLst>
        <pc:picChg chg="add mod">
          <ac:chgData name="John Glazebrook" userId="0cee8e84-5584-4a59-8cd1-43182ebc90a0" providerId="ADAL" clId="{EF7B4BCF-0511-4943-BB60-21A34024C20A}" dt="2019-12-11T22:57:51.885" v="85" actId="1076"/>
          <ac:picMkLst>
            <pc:docMk/>
            <pc:sldMk cId="3533063067" sldId="280"/>
            <ac:picMk id="2" creationId="{1037E351-A962-48F6-839A-7934E3B24112}"/>
          </ac:picMkLst>
        </pc:picChg>
        <pc:picChg chg="add mod">
          <ac:chgData name="John Glazebrook" userId="0cee8e84-5584-4a59-8cd1-43182ebc90a0" providerId="ADAL" clId="{EF7B4BCF-0511-4943-BB60-21A34024C20A}" dt="2019-12-11T22:57:53.975" v="86" actId="1076"/>
          <ac:picMkLst>
            <pc:docMk/>
            <pc:sldMk cId="3533063067" sldId="280"/>
            <ac:picMk id="3" creationId="{9F022FEB-A337-4151-93F5-229D0ABF66B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A9D10-CEAC-4DE2-83E3-1C069B576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 t level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0D5E0-611B-4A78-8AF3-38B101F29C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For loops</a:t>
            </a:r>
          </a:p>
        </p:txBody>
      </p:sp>
    </p:spTree>
    <p:extLst>
      <p:ext uri="{BB962C8B-B14F-4D97-AF65-F5344CB8AC3E}">
        <p14:creationId xmlns:p14="http://schemas.microsoft.com/office/powerpoint/2010/main" val="2768266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1AD89C-B309-4963-8D48-C86F38B47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61" y="855407"/>
            <a:ext cx="5489210" cy="18208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6B6FCF-3C7C-4DE1-B588-346D94DE9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3230511"/>
            <a:ext cx="5247024" cy="235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05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61F506-BF7F-4331-A1B8-3ACBF142E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023" y="393572"/>
            <a:ext cx="5087352" cy="1147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B0A082-53BA-4895-BCF1-AAF51B751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934" y="1190752"/>
            <a:ext cx="4494703" cy="1999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8C2B31-DABC-4355-904A-2478CEA28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023" y="3711676"/>
            <a:ext cx="5606967" cy="13470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596C19-BD91-4FE1-8458-02DAF7D3F7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9061" y="4593147"/>
            <a:ext cx="4129273" cy="203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29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04330-0EED-494B-B5A8-98CF9360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loop inside a loop -- nested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CDF268-726D-4A7B-AF95-23F14A761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97088"/>
            <a:ext cx="9500559" cy="29147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26564B-8CEB-4F57-A51B-56BD51574A3E}"/>
              </a:ext>
            </a:extLst>
          </p:cNvPr>
          <p:cNvSpPr txBox="1"/>
          <p:nvPr/>
        </p:nvSpPr>
        <p:spPr>
          <a:xfrm>
            <a:off x="6430297" y="5844062"/>
            <a:ext cx="4485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What will this code do?</a:t>
            </a:r>
          </a:p>
        </p:txBody>
      </p:sp>
    </p:spTree>
    <p:extLst>
      <p:ext uri="{BB962C8B-B14F-4D97-AF65-F5344CB8AC3E}">
        <p14:creationId xmlns:p14="http://schemas.microsoft.com/office/powerpoint/2010/main" val="4152838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8E0CD0-C02A-4812-ADD1-3334254179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14"/>
          <a:stretch/>
        </p:blipFill>
        <p:spPr>
          <a:xfrm>
            <a:off x="4873872" y="2905741"/>
            <a:ext cx="2866954" cy="25333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47F39E-6D39-4405-B6B6-A9490B3E2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042" y="2109509"/>
            <a:ext cx="2518184" cy="45892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1A7508-9576-4DA1-9E63-809A46201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08" y="314323"/>
            <a:ext cx="7484257" cy="2296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071F68-E04A-441C-B3BE-B843657316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683"/>
          <a:stretch/>
        </p:blipFill>
        <p:spPr>
          <a:xfrm>
            <a:off x="1566690" y="2905741"/>
            <a:ext cx="2866954" cy="379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2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B34A9-B0DC-462F-A395-0311AD53C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Looping over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DB84C-DA2B-4928-951C-D811E37E4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/>
              <a:t>Well … not quite. We will get onto that in a later lecture.</a:t>
            </a:r>
          </a:p>
          <a:p>
            <a:r>
              <a:rPr lang="en-GB" dirty="0"/>
              <a:t>But you can use for loops to loop over other things: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What will this output?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3987C-7E0D-431A-8D6C-96AF8317E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3238624"/>
            <a:ext cx="7195672" cy="145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53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B34A9-B0DC-462F-A395-0311AD53C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Looping over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DB84C-DA2B-4928-951C-D811E37E4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/>
              <a:t>Well … not quite. We will get onto that in a later lecture.</a:t>
            </a:r>
          </a:p>
          <a:p>
            <a:r>
              <a:rPr lang="en-GB" dirty="0"/>
              <a:t>But you can use for loops to loop over other things: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What will this output?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3987C-7E0D-431A-8D6C-96AF8317E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3238624"/>
            <a:ext cx="7195672" cy="14560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ABEDBD-81E0-4406-A08C-E52AD71AA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211" y="376897"/>
            <a:ext cx="2170385" cy="610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56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0373C-099E-4014-9D37-8AF86DC8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E7C5B-8108-4A49-8016-279445268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1313"/>
          </a:xfrm>
        </p:spPr>
        <p:txBody>
          <a:bodyPr>
            <a:normAutofit fontScale="92500"/>
          </a:bodyPr>
          <a:lstStyle/>
          <a:p>
            <a:r>
              <a:rPr lang="en-GB" sz="3200" dirty="0"/>
              <a:t>There is an activity sheet on SharePoint to practice looping</a:t>
            </a:r>
          </a:p>
          <a:p>
            <a:endParaRPr lang="en-GB" sz="3200" dirty="0"/>
          </a:p>
          <a:p>
            <a:r>
              <a:rPr lang="en-GB" sz="3200" dirty="0"/>
              <a:t>You can/should use for loops in the previous worksheet</a:t>
            </a:r>
          </a:p>
          <a:p>
            <a:endParaRPr lang="en-GB" sz="3200" dirty="0"/>
          </a:p>
          <a:p>
            <a:r>
              <a:rPr lang="en-GB" sz="3200" dirty="0"/>
              <a:t>We will review the code at the start of next lecture</a:t>
            </a:r>
          </a:p>
          <a:p>
            <a:r>
              <a:rPr lang="en-GB" sz="3200" dirty="0"/>
              <a:t>Make sure that you keep practicing your Python programming in between lectures</a:t>
            </a:r>
          </a:p>
        </p:txBody>
      </p:sp>
    </p:spTree>
    <p:extLst>
      <p:ext uri="{BB962C8B-B14F-4D97-AF65-F5344CB8AC3E}">
        <p14:creationId xmlns:p14="http://schemas.microsoft.com/office/powerpoint/2010/main" val="1076449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33C071-15F9-4DB9-08B2-B8EAA1578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94" y="376936"/>
            <a:ext cx="4380062" cy="61041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219E6D-0801-3FB5-D34C-BAE4CB4D3504}"/>
              </a:ext>
            </a:extLst>
          </p:cNvPr>
          <p:cNvSpPr txBox="1"/>
          <p:nvPr/>
        </p:nvSpPr>
        <p:spPr>
          <a:xfrm>
            <a:off x="5716858" y="814039"/>
            <a:ext cx="3895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What will this output?</a:t>
            </a:r>
          </a:p>
        </p:txBody>
      </p:sp>
    </p:spTree>
    <p:extLst>
      <p:ext uri="{BB962C8B-B14F-4D97-AF65-F5344CB8AC3E}">
        <p14:creationId xmlns:p14="http://schemas.microsoft.com/office/powerpoint/2010/main" val="2145766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33C071-15F9-4DB9-08B2-B8EAA1578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94" y="376936"/>
            <a:ext cx="4380062" cy="61041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219E6D-0801-3FB5-D34C-BAE4CB4D3504}"/>
              </a:ext>
            </a:extLst>
          </p:cNvPr>
          <p:cNvSpPr txBox="1"/>
          <p:nvPr/>
        </p:nvSpPr>
        <p:spPr>
          <a:xfrm>
            <a:off x="5716858" y="814039"/>
            <a:ext cx="3895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What will this output?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CB0EA-49B9-DE0A-EE86-EB377DDE3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673" y="2121347"/>
            <a:ext cx="2321146" cy="435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73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9DFEDB-DE9E-4BE1-9DC3-C4560A54D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967567"/>
            <a:ext cx="10131425" cy="3280834"/>
          </a:xfrm>
        </p:spPr>
        <p:txBody>
          <a:bodyPr anchor="b">
            <a:normAutofit/>
          </a:bodyPr>
          <a:lstStyle/>
          <a:p>
            <a:r>
              <a:rPr lang="en-GB" sz="2800" dirty="0"/>
              <a:t>A key piece is the range()</a:t>
            </a:r>
          </a:p>
          <a:p>
            <a:r>
              <a:rPr lang="en-GB" sz="2800" dirty="0"/>
              <a:t>In the example the loop will start at 1 and finish at 5, so</a:t>
            </a:r>
          </a:p>
          <a:p>
            <a:r>
              <a:rPr lang="en-GB" sz="2800" dirty="0"/>
              <a:t>range(x, y) means loop from x up to but not including 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C1DF2-E356-4B0F-ADE4-383441D6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Iteration in python – For loops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2C8E7F-E963-4FB2-B122-441F692A7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297342"/>
            <a:ext cx="5591594" cy="1340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53C701-6F27-49B4-BF2B-7E517966A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126" y="2351748"/>
            <a:ext cx="3194368" cy="128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6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2B9ED6-7315-4085-891E-8DC67DA67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05" y="1310964"/>
            <a:ext cx="7553501" cy="15153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2A4726-D390-4201-8076-7358C4C20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05" y="3726874"/>
            <a:ext cx="8057703" cy="1931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BB95ED-8BD4-45BB-8F72-13DA2124CB6F}"/>
              </a:ext>
            </a:extLst>
          </p:cNvPr>
          <p:cNvSpPr txBox="1"/>
          <p:nvPr/>
        </p:nvSpPr>
        <p:spPr>
          <a:xfrm>
            <a:off x="4457706" y="91762"/>
            <a:ext cx="18378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variable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F941864-4177-4C20-8846-D639C3B774D1}"/>
              </a:ext>
            </a:extLst>
          </p:cNvPr>
          <p:cNvSpPr/>
          <p:nvPr/>
        </p:nvSpPr>
        <p:spPr>
          <a:xfrm rot="8431776">
            <a:off x="3148185" y="820290"/>
            <a:ext cx="1399310" cy="457200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906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CCA3EB-16F4-4ACF-A865-8C436015A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444" y="2176181"/>
            <a:ext cx="5653602" cy="15091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79C444-ABDA-4193-8916-69EDF4313B52}"/>
              </a:ext>
            </a:extLst>
          </p:cNvPr>
          <p:cNvSpPr txBox="1"/>
          <p:nvPr/>
        </p:nvSpPr>
        <p:spPr>
          <a:xfrm>
            <a:off x="7176655" y="5084618"/>
            <a:ext cx="38727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What is output?</a:t>
            </a:r>
          </a:p>
        </p:txBody>
      </p:sp>
    </p:spTree>
    <p:extLst>
      <p:ext uri="{BB962C8B-B14F-4D97-AF65-F5344CB8AC3E}">
        <p14:creationId xmlns:p14="http://schemas.microsoft.com/office/powerpoint/2010/main" val="7920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CCA3EB-16F4-4ACF-A865-8C436015A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444" y="2176181"/>
            <a:ext cx="5653602" cy="150912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0C1721C-9216-40F5-8ADF-389ABD8655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73" t="-543" b="-1"/>
          <a:stretch/>
        </p:blipFill>
        <p:spPr>
          <a:xfrm>
            <a:off x="2202444" y="4631960"/>
            <a:ext cx="7373108" cy="100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5C5BB9-C9B3-49D7-906F-08F6EC034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582" y="1428035"/>
            <a:ext cx="6508923" cy="13844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9B1380-A797-49E6-87B4-F919BC1ABD34}"/>
              </a:ext>
            </a:extLst>
          </p:cNvPr>
          <p:cNvSpPr txBox="1"/>
          <p:nvPr/>
        </p:nvSpPr>
        <p:spPr>
          <a:xfrm>
            <a:off x="7176655" y="5084618"/>
            <a:ext cx="38727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What is output?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FD540D7-579A-43EF-A8E8-8BFAB37B1EE3}"/>
              </a:ext>
            </a:extLst>
          </p:cNvPr>
          <p:cNvSpPr/>
          <p:nvPr/>
        </p:nvSpPr>
        <p:spPr>
          <a:xfrm rot="8204206">
            <a:off x="6940445" y="1058526"/>
            <a:ext cx="1124262" cy="524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9122AA-DFFF-41F6-822F-CE1D80684EEE}"/>
              </a:ext>
            </a:extLst>
          </p:cNvPr>
          <p:cNvSpPr txBox="1"/>
          <p:nvPr/>
        </p:nvSpPr>
        <p:spPr>
          <a:xfrm>
            <a:off x="8002521" y="390623"/>
            <a:ext cx="1110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Step</a:t>
            </a:r>
          </a:p>
        </p:txBody>
      </p:sp>
    </p:spTree>
    <p:extLst>
      <p:ext uri="{BB962C8B-B14F-4D97-AF65-F5344CB8AC3E}">
        <p14:creationId xmlns:p14="http://schemas.microsoft.com/office/powerpoint/2010/main" val="366374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5C5BB9-C9B3-49D7-906F-08F6EC034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582" y="1428035"/>
            <a:ext cx="6508923" cy="13844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969A7E-F68F-4054-A02C-1514B2D37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328" y="3046916"/>
            <a:ext cx="1644907" cy="276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08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ADC2-DC10-45B6-A8CC-EC17C8C8E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67AB4-3223-40DD-9FCE-C2A33AD46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Generates a list of numbers</a:t>
            </a:r>
          </a:p>
          <a:p>
            <a:r>
              <a:rPr lang="en-GB" sz="2800" dirty="0"/>
              <a:t>Generally used to iterate over with for loops</a:t>
            </a:r>
          </a:p>
          <a:p>
            <a:r>
              <a:rPr lang="en-GB" sz="2800" dirty="0"/>
              <a:t>There's many use cases</a:t>
            </a:r>
          </a:p>
          <a:p>
            <a:r>
              <a:rPr lang="en-GB" sz="2800" dirty="0"/>
              <a:t>Often you will want to use this when you want to perform an</a:t>
            </a:r>
            <a:br>
              <a:rPr lang="en-GB" sz="2800" dirty="0"/>
            </a:br>
            <a:r>
              <a:rPr lang="en-GB" sz="2800" dirty="0"/>
              <a:t>action </a:t>
            </a:r>
            <a:r>
              <a:rPr lang="en-GB" sz="4000" b="1" i="1" dirty="0"/>
              <a:t>n</a:t>
            </a:r>
            <a:r>
              <a:rPr lang="en-GB" sz="2800" dirty="0"/>
              <a:t> number of times</a:t>
            </a:r>
          </a:p>
        </p:txBody>
      </p:sp>
    </p:spTree>
    <p:extLst>
      <p:ext uri="{BB962C8B-B14F-4D97-AF65-F5344CB8AC3E}">
        <p14:creationId xmlns:p14="http://schemas.microsoft.com/office/powerpoint/2010/main" val="3284131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9CB1-64FF-47F6-A185-8491A004A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Range() syntax and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9D06A-42A2-4BC8-B9B4-27AFCCA3F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31999"/>
          </a:xfrm>
        </p:spPr>
        <p:txBody>
          <a:bodyPr>
            <a:normAutofit/>
          </a:bodyPr>
          <a:lstStyle/>
          <a:p>
            <a:r>
              <a:rPr lang="en-GB" sz="2800" dirty="0"/>
              <a:t>range() takes three arguments</a:t>
            </a:r>
          </a:p>
          <a:p>
            <a:r>
              <a:rPr lang="en-GB" sz="2800" dirty="0"/>
              <a:t>2 are optional</a:t>
            </a:r>
          </a:p>
          <a:p>
            <a:endParaRPr lang="en-GB" sz="2800" dirty="0"/>
          </a:p>
          <a:p>
            <a:pPr marL="457200" indent="-457200">
              <a:buFont typeface="+mj-lt"/>
              <a:buAutoNum type="arabicPeriod"/>
            </a:pPr>
            <a:r>
              <a:rPr lang="en-GB" sz="2800" dirty="0"/>
              <a:t>Start of sequence (default 0)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/>
              <a:t>Stop is the upper limit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/>
              <a:t>Step is the difference between each number</a:t>
            </a:r>
          </a:p>
          <a:p>
            <a:pPr marL="457200" indent="-457200">
              <a:buFont typeface="+mj-lt"/>
              <a:buAutoNum type="arabicPeriod"/>
            </a:pPr>
            <a:endParaRPr lang="en-GB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36B884-88CA-4049-B654-E8D31E813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802" y="2430305"/>
            <a:ext cx="5713466" cy="199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38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60FFDBD77C6949BAF9BDB272FFD6BF" ma:contentTypeVersion="8" ma:contentTypeDescription="Create a new document." ma:contentTypeScope="" ma:versionID="48c60666ea15cede66c36514471e1011">
  <xsd:schema xmlns:xsd="http://www.w3.org/2001/XMLSchema" xmlns:xs="http://www.w3.org/2001/XMLSchema" xmlns:p="http://schemas.microsoft.com/office/2006/metadata/properties" xmlns:ns3="2a2c75c5-b306-44ac-b7d6-6d90d2b44ce1" targetNamespace="http://schemas.microsoft.com/office/2006/metadata/properties" ma:root="true" ma:fieldsID="0628e92ea30a46e9b87d6795dd317f49" ns3:_="">
    <xsd:import namespace="2a2c75c5-b306-44ac-b7d6-6d90d2b44c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2c75c5-b306-44ac-b7d6-6d90d2b44c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6AA3EF-92C5-4082-A1DF-EFD04F3A51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896EDB-112B-48FB-9AE8-87421F9E389D}">
  <ds:schemaRefs>
    <ds:schemaRef ds:uri="http://purl.org/dc/elements/1.1/"/>
    <ds:schemaRef ds:uri="http://schemas.openxmlformats.org/package/2006/metadata/core-properties"/>
    <ds:schemaRef ds:uri="2a2c75c5-b306-44ac-b7d6-6d90d2b44ce1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526DDD0-90CB-4F94-B130-EDBC5738F6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2c75c5-b306-44ac-b7d6-6d90d2b44c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49</TotalTime>
  <Words>269</Words>
  <Application>Microsoft Office PowerPoint</Application>
  <PresentationFormat>Widescreen</PresentationFormat>
  <Paragraphs>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Celestial</vt:lpstr>
      <vt:lpstr> t level</vt:lpstr>
      <vt:lpstr>Iteration in python – For loops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Range()</vt:lpstr>
      <vt:lpstr>Range() syntax and arguments</vt:lpstr>
      <vt:lpstr>PowerPoint Presentation</vt:lpstr>
      <vt:lpstr>PowerPoint Presentation</vt:lpstr>
      <vt:lpstr>A loop inside a loop -- nested</vt:lpstr>
      <vt:lpstr>PowerPoint Presentation</vt:lpstr>
      <vt:lpstr>Looping over data structures</vt:lpstr>
      <vt:lpstr>Looping over data structures</vt:lpstr>
      <vt:lpstr>activities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 Linear Programming</dc:title>
  <dc:creator>John Glazebrook</dc:creator>
  <cp:lastModifiedBy>John Glazebrook</cp:lastModifiedBy>
  <cp:revision>5</cp:revision>
  <dcterms:created xsi:type="dcterms:W3CDTF">2019-12-11T22:35:26Z</dcterms:created>
  <dcterms:modified xsi:type="dcterms:W3CDTF">2022-09-20T13:17:26Z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0x010100C660FFDBD77C6949BAF9BDB272FFD6BF</vt:lpwstr>
  </property>
</Properties>
</file>