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5" r:id="rId7"/>
    <p:sldId id="292" r:id="rId8"/>
    <p:sldId id="296" r:id="rId9"/>
    <p:sldId id="258" r:id="rId10"/>
    <p:sldId id="260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73E53178-B8BA-4C46-9B4B-FBB6D5BA7AEE}"/>
    <pc:docChg chg="custSel addSld modSld">
      <pc:chgData name="John Glazebrook" userId="0cee8e84-5584-4a59-8cd1-43182ebc90a0" providerId="ADAL" clId="{73E53178-B8BA-4C46-9B4B-FBB6D5BA7AEE}" dt="2020-09-02T23:50:54.524" v="229" actId="14100"/>
      <pc:docMkLst>
        <pc:docMk/>
      </pc:docMkLst>
      <pc:sldChg chg="add">
        <pc:chgData name="John Glazebrook" userId="0cee8e84-5584-4a59-8cd1-43182ebc90a0" providerId="ADAL" clId="{73E53178-B8BA-4C46-9B4B-FBB6D5BA7AEE}" dt="2020-09-02T23:28:01.216" v="0"/>
        <pc:sldMkLst>
          <pc:docMk/>
          <pc:sldMk cId="1633202843" sldId="257"/>
        </pc:sldMkLst>
      </pc:sldChg>
      <pc:sldChg chg="modSp add">
        <pc:chgData name="John Glazebrook" userId="0cee8e84-5584-4a59-8cd1-43182ebc90a0" providerId="ADAL" clId="{73E53178-B8BA-4C46-9B4B-FBB6D5BA7AEE}" dt="2020-09-02T23:32:05.869" v="16" actId="20577"/>
        <pc:sldMkLst>
          <pc:docMk/>
          <pc:sldMk cId="1992106260" sldId="258"/>
        </pc:sldMkLst>
        <pc:spChg chg="mod">
          <ac:chgData name="John Glazebrook" userId="0cee8e84-5584-4a59-8cd1-43182ebc90a0" providerId="ADAL" clId="{73E53178-B8BA-4C46-9B4B-FBB6D5BA7AEE}" dt="2020-09-02T23:32:05.869" v="16" actId="20577"/>
          <ac:spMkLst>
            <pc:docMk/>
            <pc:sldMk cId="1992106260" sldId="258"/>
            <ac:spMk id="3" creationId="{71B66908-A82B-4449-80D6-11D3159B7D02}"/>
          </ac:spMkLst>
        </pc:spChg>
      </pc:sldChg>
      <pc:sldChg chg="add">
        <pc:chgData name="John Glazebrook" userId="0cee8e84-5584-4a59-8cd1-43182ebc90a0" providerId="ADAL" clId="{73E53178-B8BA-4C46-9B4B-FBB6D5BA7AEE}" dt="2020-09-02T23:29:55.849" v="14"/>
        <pc:sldMkLst>
          <pc:docMk/>
          <pc:sldMk cId="939817468" sldId="260"/>
        </pc:sldMkLst>
      </pc:sldChg>
      <pc:sldChg chg="modSp add">
        <pc:chgData name="John Glazebrook" userId="0cee8e84-5584-4a59-8cd1-43182ebc90a0" providerId="ADAL" clId="{73E53178-B8BA-4C46-9B4B-FBB6D5BA7AEE}" dt="2020-09-02T23:28:25.973" v="2" actId="242"/>
        <pc:sldMkLst>
          <pc:docMk/>
          <pc:sldMk cId="1411655449" sldId="265"/>
        </pc:sldMkLst>
        <pc:spChg chg="mod">
          <ac:chgData name="John Glazebrook" userId="0cee8e84-5584-4a59-8cd1-43182ebc90a0" providerId="ADAL" clId="{73E53178-B8BA-4C46-9B4B-FBB6D5BA7AEE}" dt="2020-09-02T23:28:25.973" v="2" actId="242"/>
          <ac:spMkLst>
            <pc:docMk/>
            <pc:sldMk cId="1411655449" sldId="265"/>
            <ac:spMk id="3" creationId="{027E8A9C-6D62-47DB-9717-3B95DD526098}"/>
          </ac:spMkLst>
        </pc:spChg>
      </pc:sldChg>
      <pc:sldChg chg="add">
        <pc:chgData name="John Glazebrook" userId="0cee8e84-5584-4a59-8cd1-43182ebc90a0" providerId="ADAL" clId="{73E53178-B8BA-4C46-9B4B-FBB6D5BA7AEE}" dt="2020-09-02T23:28:56.664" v="3"/>
        <pc:sldMkLst>
          <pc:docMk/>
          <pc:sldMk cId="1672805961" sldId="292"/>
        </pc:sldMkLst>
      </pc:sldChg>
      <pc:sldChg chg="modSp add">
        <pc:chgData name="John Glazebrook" userId="0cee8e84-5584-4a59-8cd1-43182ebc90a0" providerId="ADAL" clId="{73E53178-B8BA-4C46-9B4B-FBB6D5BA7AEE}" dt="2020-09-02T23:29:17.929" v="6" actId="403"/>
        <pc:sldMkLst>
          <pc:docMk/>
          <pc:sldMk cId="2834071373" sldId="296"/>
        </pc:sldMkLst>
        <pc:spChg chg="mod">
          <ac:chgData name="John Glazebrook" userId="0cee8e84-5584-4a59-8cd1-43182ebc90a0" providerId="ADAL" clId="{73E53178-B8BA-4C46-9B4B-FBB6D5BA7AEE}" dt="2020-09-02T23:29:17.929" v="6" actId="403"/>
          <ac:spMkLst>
            <pc:docMk/>
            <pc:sldMk cId="2834071373" sldId="296"/>
            <ac:spMk id="3" creationId="{4C81B056-9239-4E9F-A6F2-8B6FB0A6C8A5}"/>
          </ac:spMkLst>
        </pc:spChg>
      </pc:sldChg>
      <pc:sldChg chg="addSp modSp add">
        <pc:chgData name="John Glazebrook" userId="0cee8e84-5584-4a59-8cd1-43182ebc90a0" providerId="ADAL" clId="{73E53178-B8BA-4C46-9B4B-FBB6D5BA7AEE}" dt="2020-09-02T23:50:54.524" v="229" actId="14100"/>
        <pc:sldMkLst>
          <pc:docMk/>
          <pc:sldMk cId="1375352553" sldId="297"/>
        </pc:sldMkLst>
        <pc:spChg chg="mod">
          <ac:chgData name="John Glazebrook" userId="0cee8e84-5584-4a59-8cd1-43182ebc90a0" providerId="ADAL" clId="{73E53178-B8BA-4C46-9B4B-FBB6D5BA7AEE}" dt="2020-09-02T23:32:34.626" v="47" actId="20577"/>
          <ac:spMkLst>
            <pc:docMk/>
            <pc:sldMk cId="1375352553" sldId="297"/>
            <ac:spMk id="2" creationId="{FF952978-5685-43A6-A3F0-EB8652494241}"/>
          </ac:spMkLst>
        </pc:spChg>
        <pc:spChg chg="mod">
          <ac:chgData name="John Glazebrook" userId="0cee8e84-5584-4a59-8cd1-43182ebc90a0" providerId="ADAL" clId="{73E53178-B8BA-4C46-9B4B-FBB6D5BA7AEE}" dt="2020-09-02T23:50:54.524" v="229" actId="14100"/>
          <ac:spMkLst>
            <pc:docMk/>
            <pc:sldMk cId="1375352553" sldId="297"/>
            <ac:spMk id="3" creationId="{007BCD18-6A93-4DEB-A94E-8F8112B2ECD3}"/>
          </ac:spMkLst>
        </pc:spChg>
        <pc:spChg chg="add mod">
          <ac:chgData name="John Glazebrook" userId="0cee8e84-5584-4a59-8cd1-43182ebc90a0" providerId="ADAL" clId="{73E53178-B8BA-4C46-9B4B-FBB6D5BA7AEE}" dt="2020-09-02T23:33:05.206" v="57" actId="1076"/>
          <ac:spMkLst>
            <pc:docMk/>
            <pc:sldMk cId="1375352553" sldId="297"/>
            <ac:spMk id="4" creationId="{7D489B6A-D788-4BEB-AE70-18E8F5301FAC}"/>
          </ac:spMkLst>
        </pc:spChg>
      </pc:sldChg>
      <pc:sldChg chg="addSp delSp modSp add">
        <pc:chgData name="John Glazebrook" userId="0cee8e84-5584-4a59-8cd1-43182ebc90a0" providerId="ADAL" clId="{73E53178-B8BA-4C46-9B4B-FBB6D5BA7AEE}" dt="2020-09-02T23:35:12.471" v="69" actId="1076"/>
        <pc:sldMkLst>
          <pc:docMk/>
          <pc:sldMk cId="679646930" sldId="298"/>
        </pc:sldMkLst>
        <pc:spChg chg="del">
          <ac:chgData name="John Glazebrook" userId="0cee8e84-5584-4a59-8cd1-43182ebc90a0" providerId="ADAL" clId="{73E53178-B8BA-4C46-9B4B-FBB6D5BA7AEE}" dt="2020-09-02T23:34:56.141" v="63" actId="478"/>
          <ac:spMkLst>
            <pc:docMk/>
            <pc:sldMk cId="679646930" sldId="298"/>
            <ac:spMk id="3" creationId="{E31CCB08-09A9-442B-A021-E109BAB1549B}"/>
          </ac:spMkLst>
        </pc:spChg>
        <pc:picChg chg="add mod">
          <ac:chgData name="John Glazebrook" userId="0cee8e84-5584-4a59-8cd1-43182ebc90a0" providerId="ADAL" clId="{73E53178-B8BA-4C46-9B4B-FBB6D5BA7AEE}" dt="2020-09-02T23:35:03.338" v="66" actId="14100"/>
          <ac:picMkLst>
            <pc:docMk/>
            <pc:sldMk cId="679646930" sldId="298"/>
            <ac:picMk id="4" creationId="{2BC7BAB4-A342-4A1B-95F4-C627A8C36034}"/>
          </ac:picMkLst>
        </pc:picChg>
        <pc:picChg chg="add mod">
          <ac:chgData name="John Glazebrook" userId="0cee8e84-5584-4a59-8cd1-43182ebc90a0" providerId="ADAL" clId="{73E53178-B8BA-4C46-9B4B-FBB6D5BA7AEE}" dt="2020-09-02T23:35:12.471" v="69" actId="1076"/>
          <ac:picMkLst>
            <pc:docMk/>
            <pc:sldMk cId="679646930" sldId="298"/>
            <ac:picMk id="5" creationId="{9D1D4055-A126-494C-9428-9C76A99E5C3A}"/>
          </ac:picMkLst>
        </pc:picChg>
      </pc:sldChg>
    </pc:docChg>
  </pc:docChgLst>
  <pc:docChgLst>
    <pc:chgData name="John Glazebrook" userId="0cee8e84-5584-4a59-8cd1-43182ebc90a0" providerId="ADAL" clId="{F70B377A-82B7-4119-9865-A6D62BD4AC82}"/>
    <pc:docChg chg="custSel modSld">
      <pc:chgData name="John Glazebrook" userId="0cee8e84-5584-4a59-8cd1-43182ebc90a0" providerId="ADAL" clId="{F70B377A-82B7-4119-9865-A6D62BD4AC82}" dt="2020-09-04T07:37:49.194" v="45" actId="20577"/>
      <pc:docMkLst>
        <pc:docMk/>
      </pc:docMkLst>
      <pc:sldChg chg="modSp mod">
        <pc:chgData name="John Glazebrook" userId="0cee8e84-5584-4a59-8cd1-43182ebc90a0" providerId="ADAL" clId="{F70B377A-82B7-4119-9865-A6D62BD4AC82}" dt="2020-09-04T07:37:49.194" v="45" actId="20577"/>
        <pc:sldMkLst>
          <pc:docMk/>
          <pc:sldMk cId="660411631" sldId="256"/>
        </pc:sldMkLst>
        <pc:spChg chg="mod">
          <ac:chgData name="John Glazebrook" userId="0cee8e84-5584-4a59-8cd1-43182ebc90a0" providerId="ADAL" clId="{F70B377A-82B7-4119-9865-A6D62BD4AC82}" dt="2020-09-04T07:37:40.368" v="19" actId="20577"/>
          <ac:spMkLst>
            <pc:docMk/>
            <pc:sldMk cId="660411631" sldId="256"/>
            <ac:spMk id="2" creationId="{F835FB97-E508-47A3-958F-DCAB0054B81A}"/>
          </ac:spMkLst>
        </pc:spChg>
        <pc:spChg chg="mod">
          <ac:chgData name="John Glazebrook" userId="0cee8e84-5584-4a59-8cd1-43182ebc90a0" providerId="ADAL" clId="{F70B377A-82B7-4119-9865-A6D62BD4AC82}" dt="2020-09-04T07:37:49.194" v="45" actId="20577"/>
          <ac:spMkLst>
            <pc:docMk/>
            <pc:sldMk cId="660411631" sldId="256"/>
            <ac:spMk id="3" creationId="{020F4BA8-C81D-4AD7-9844-B4F6A7C1C8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FB97-E508-47A3-958F-DCAB0054B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F4BA8-C81D-4AD7-9844-B4F6A7C1C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polya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4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68D1-122F-4A00-9EA3-04714D1E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4C62-F1D4-43FA-A0B3-F7DFF2C9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Investigate tools that help to solve problems</a:t>
            </a:r>
          </a:p>
          <a:p>
            <a:r>
              <a:rPr lang="en-GB" sz="3200" dirty="0"/>
              <a:t>Investigate tools that help to describe a problem</a:t>
            </a:r>
          </a:p>
          <a:p>
            <a:r>
              <a:rPr lang="en-GB" sz="3200" dirty="0"/>
              <a:t>Use those tools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332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4D-1576-4B31-943F-4CD5C54E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How do you approach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8A9C-6D62-47DB-9717-3B95DD52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800" dirty="0"/>
              <a:t>How do you find solutions to a problem?</a:t>
            </a:r>
          </a:p>
          <a:p>
            <a:r>
              <a:rPr lang="en-GB" sz="2800" dirty="0"/>
              <a:t>Can you take the solution and turn it into code?</a:t>
            </a:r>
          </a:p>
          <a:p>
            <a:r>
              <a:rPr lang="en-GB" sz="2800" dirty="0"/>
              <a:t>Then what?</a:t>
            </a:r>
          </a:p>
        </p:txBody>
      </p:sp>
      <p:pic>
        <p:nvPicPr>
          <p:cNvPr id="1026" name="Picture 2" descr="Jigsaw piece">
            <a:extLst>
              <a:ext uri="{FF2B5EF4-FFF2-40B4-BE49-F238E27FC236}">
                <a16:creationId xmlns:a16="http://schemas.microsoft.com/office/drawing/2014/main" id="{208F6560-9057-4934-9B8E-3C07CDF5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397" y="542318"/>
            <a:ext cx="1812188" cy="163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blem solving">
            <a:extLst>
              <a:ext uri="{FF2B5EF4-FFF2-40B4-BE49-F238E27FC236}">
                <a16:creationId xmlns:a16="http://schemas.microsoft.com/office/drawing/2014/main" id="{3E4780D8-CD6F-4AFE-8283-85B9EB04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14" y="3061918"/>
            <a:ext cx="6371471" cy="32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5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6EA9-66E5-41C2-80BC-1490646D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4DC2-8670-4F12-93B2-435BDEDF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two methods for creating solutions to problems:</a:t>
            </a:r>
          </a:p>
          <a:p>
            <a:pPr lvl="1"/>
            <a:r>
              <a:rPr lang="en-GB" sz="2800" dirty="0"/>
              <a:t>Algorithmic solutions</a:t>
            </a:r>
          </a:p>
          <a:p>
            <a:pPr lvl="1"/>
            <a:r>
              <a:rPr lang="en-GB" sz="2800" dirty="0"/>
              <a:t>Heuristic solutions</a:t>
            </a:r>
          </a:p>
          <a:p>
            <a:r>
              <a:rPr lang="en-GB" sz="2400" dirty="0"/>
              <a:t>Knowing which type of solution to use can save time when solving a problem. </a:t>
            </a:r>
          </a:p>
        </p:txBody>
      </p:sp>
    </p:spTree>
    <p:extLst>
      <p:ext uri="{BB962C8B-B14F-4D97-AF65-F5344CB8AC3E}">
        <p14:creationId xmlns:p14="http://schemas.microsoft.com/office/powerpoint/2010/main" val="167280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5EAC-008A-4F09-88A1-9076AA13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Vs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B056-9239-4E9F-A6F2-8B6FB0A6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Both are used to solve problems:</a:t>
            </a:r>
          </a:p>
          <a:p>
            <a:r>
              <a:rPr lang="en-GB" sz="2800" dirty="0"/>
              <a:t>Algorithms for problems that have clear steps in order to solve</a:t>
            </a:r>
          </a:p>
          <a:p>
            <a:r>
              <a:rPr lang="en-GB" sz="2800" dirty="0"/>
              <a:t>Heuristics for problems where a more trial an error process is involved.</a:t>
            </a:r>
          </a:p>
        </p:txBody>
      </p:sp>
    </p:spTree>
    <p:extLst>
      <p:ext uri="{BB962C8B-B14F-4D97-AF65-F5344CB8AC3E}">
        <p14:creationId xmlns:p14="http://schemas.microsoft.com/office/powerpoint/2010/main" val="28340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ABBF-2B99-4415-A7F7-01C5E17A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388957" cy="1326321"/>
          </a:xfrm>
        </p:spPr>
        <p:txBody>
          <a:bodyPr/>
          <a:lstStyle/>
          <a:p>
            <a:r>
              <a:rPr lang="en-GB" dirty="0" err="1"/>
              <a:t>Polya’s</a:t>
            </a:r>
            <a:r>
              <a:rPr lang="en-GB" dirty="0"/>
              <a:t> Problem 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6908-A82B-4449-80D6-11D3159B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249486"/>
            <a:ext cx="7973567" cy="3989995"/>
          </a:xfrm>
        </p:spPr>
        <p:txBody>
          <a:bodyPr>
            <a:normAutofit/>
          </a:bodyPr>
          <a:lstStyle/>
          <a:p>
            <a:r>
              <a:rPr lang="en-GB" sz="2000" dirty="0"/>
              <a:t>George </a:t>
            </a:r>
            <a:r>
              <a:rPr lang="en-GB" sz="2000" dirty="0" err="1"/>
              <a:t>Polya</a:t>
            </a:r>
            <a:r>
              <a:rPr lang="en-GB" sz="2000" dirty="0"/>
              <a:t> was a mathematician who published several papers on problem solving using heuristic solutions</a:t>
            </a:r>
          </a:p>
          <a:p>
            <a:r>
              <a:rPr lang="en-GB" sz="2000" dirty="0"/>
              <a:t>He published a famous book in 1945:</a:t>
            </a:r>
          </a:p>
          <a:p>
            <a:pPr lvl="1"/>
            <a:r>
              <a:rPr lang="en-GB" sz="3200" dirty="0"/>
              <a:t>How to Solve It </a:t>
            </a:r>
            <a:r>
              <a:rPr lang="en-GB" sz="1800" dirty="0"/>
              <a:t>– still available through Penguin and Princeton University Press</a:t>
            </a:r>
          </a:p>
          <a:p>
            <a:r>
              <a:rPr lang="en-GB" sz="2000" dirty="0"/>
              <a:t>At this time computers were still in their infancy, so</a:t>
            </a:r>
          </a:p>
          <a:p>
            <a:r>
              <a:rPr lang="en-GB" sz="2000" dirty="0"/>
              <a:t>The text gives strategies and guidance for solving problems using heuristic solutions</a:t>
            </a:r>
          </a:p>
        </p:txBody>
      </p:sp>
      <p:pic>
        <p:nvPicPr>
          <p:cNvPr id="4" name="Picture 2" descr="https://www2.stetson.edu/~efriedma/periodictable/jpg/Polya.jpg">
            <a:extLst>
              <a:ext uri="{FF2B5EF4-FFF2-40B4-BE49-F238E27FC236}">
                <a16:creationId xmlns:a16="http://schemas.microsoft.com/office/drawing/2014/main" id="{4BB45F75-E502-4285-AA3E-3C777AFFF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8" b="2"/>
          <a:stretch/>
        </p:blipFill>
        <p:spPr bwMode="auto">
          <a:xfrm>
            <a:off x="8437616" y="1008834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0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07F-0728-4A3B-80AC-A3934D8A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dirty="0" err="1"/>
              <a:t>Polya’s</a:t>
            </a:r>
            <a:r>
              <a:rPr lang="en-GB" dirty="0"/>
              <a:t> Problem 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BE52-71EA-46F9-99CE-EADE5A7F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15678" cy="3541714"/>
          </a:xfrm>
        </p:spPr>
        <p:txBody>
          <a:bodyPr>
            <a:normAutofit/>
          </a:bodyPr>
          <a:lstStyle/>
          <a:p>
            <a:r>
              <a:rPr lang="en-GB" sz="2800" dirty="0"/>
              <a:t>First principle: Understand the problem</a:t>
            </a:r>
          </a:p>
          <a:p>
            <a:r>
              <a:rPr lang="en-GB" sz="2800" dirty="0"/>
              <a:t>Second Principle: Devise a plan</a:t>
            </a:r>
          </a:p>
          <a:p>
            <a:r>
              <a:rPr lang="en-GB" sz="2800" dirty="0"/>
              <a:t>Third principle: Carry out the plan</a:t>
            </a:r>
          </a:p>
          <a:p>
            <a:r>
              <a:rPr lang="en-GB" sz="2800" dirty="0"/>
              <a:t>Fourth principle: Look Back</a:t>
            </a:r>
          </a:p>
        </p:txBody>
      </p:sp>
      <p:pic>
        <p:nvPicPr>
          <p:cNvPr id="1026" name="Picture 2" descr="https://www2.stetson.edu/~efriedma/periodictable/jpg/Polya.jpg">
            <a:extLst>
              <a:ext uri="{FF2B5EF4-FFF2-40B4-BE49-F238E27FC236}">
                <a16:creationId xmlns:a16="http://schemas.microsoft.com/office/drawing/2014/main" id="{182564C0-2B3D-4E46-B350-CC64C5B27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8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2978-5685-43A6-A3F0-EB865249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worksheet 02 </a:t>
            </a:r>
            <a:r>
              <a:rPr lang="en-GB" dirty="0" err="1"/>
              <a:t>polya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CD18-6A93-4DEB-A94E-8F8112B2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24598" cy="3649133"/>
          </a:xfrm>
        </p:spPr>
        <p:txBody>
          <a:bodyPr>
            <a:normAutofit/>
          </a:bodyPr>
          <a:lstStyle/>
          <a:p>
            <a:r>
              <a:rPr lang="en-GB" sz="2400" dirty="0"/>
              <a:t>Research the power operator</a:t>
            </a:r>
          </a:p>
          <a:p>
            <a:r>
              <a:rPr lang="en-GB" sz="2400" dirty="0"/>
              <a:t>Use </a:t>
            </a:r>
            <a:r>
              <a:rPr lang="en-GB" sz="2400" dirty="0" err="1"/>
              <a:t>Polya</a:t>
            </a:r>
            <a:endParaRPr lang="en-GB" sz="2400" dirty="0"/>
          </a:p>
          <a:p>
            <a:r>
              <a:rPr lang="en-GB" sz="2400" dirty="0"/>
              <a:t>Write up the steps</a:t>
            </a:r>
          </a:p>
          <a:p>
            <a:endParaRPr lang="en-GB" sz="2400" dirty="0"/>
          </a:p>
          <a:p>
            <a:r>
              <a:rPr lang="en-GB" sz="2400" dirty="0"/>
              <a:t>Look back – how is your final solution different to your plan?</a:t>
            </a:r>
          </a:p>
          <a:p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489B6A-D788-4BEB-AE70-18E8F5301FAC}"/>
              </a:ext>
            </a:extLst>
          </p:cNvPr>
          <p:cNvSpPr txBox="1">
            <a:spLocks/>
          </p:cNvSpPr>
          <p:nvPr/>
        </p:nvSpPr>
        <p:spPr>
          <a:xfrm>
            <a:off x="7010400" y="80433"/>
            <a:ext cx="4873626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First principle: Understand the problem</a:t>
            </a:r>
          </a:p>
          <a:p>
            <a:r>
              <a:rPr lang="en-GB" dirty="0"/>
              <a:t>Second Principle: Devise a plan</a:t>
            </a:r>
          </a:p>
          <a:p>
            <a:r>
              <a:rPr lang="en-GB" dirty="0"/>
              <a:t>Third principle: Carry out the plan</a:t>
            </a:r>
          </a:p>
          <a:p>
            <a:r>
              <a:rPr lang="en-GB" dirty="0"/>
              <a:t>Fourth principle: Look Back</a:t>
            </a:r>
          </a:p>
        </p:txBody>
      </p:sp>
    </p:spTree>
    <p:extLst>
      <p:ext uri="{BB962C8B-B14F-4D97-AF65-F5344CB8AC3E}">
        <p14:creationId xmlns:p14="http://schemas.microsoft.com/office/powerpoint/2010/main" val="137535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B9FA-AFEE-4841-A558-C8E6B407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7BAB4-A342-4A1B-95F4-C627A8C360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661142"/>
            <a:ext cx="5792014" cy="2005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D4055-A126-494C-9428-9C76A99E5C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79" y="4529349"/>
            <a:ext cx="5757109" cy="15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6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13" ma:contentTypeDescription="Create a new document." ma:contentTypeScope="" ma:versionID="47854e1d1486e73bd436430fe33e35e5">
  <xsd:schema xmlns:xsd="http://www.w3.org/2001/XMLSchema" xmlns:xs="http://www.w3.org/2001/XMLSchema" xmlns:p="http://schemas.microsoft.com/office/2006/metadata/properties" xmlns:ns3="2a2c75c5-b306-44ac-b7d6-6d90d2b44ce1" xmlns:ns4="b0a57d7a-ad49-4eaa-873c-6496d7f39448" targetNamespace="http://schemas.microsoft.com/office/2006/metadata/properties" ma:root="true" ma:fieldsID="59f8388f9ef87a518394206e4079abf9" ns3:_="" ns4:_="">
    <xsd:import namespace="2a2c75c5-b306-44ac-b7d6-6d90d2b44ce1"/>
    <xsd:import namespace="b0a57d7a-ad49-4eaa-873c-6496d7f394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57d7a-ad49-4eaa-873c-6496d7f3944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03B9A-72AD-454D-9A46-EF2C9E432B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403165-79AC-4AAA-9CEA-232DF6671F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1D30D-2641-4186-878C-4AB64F140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c75c5-b306-44ac-b7d6-6d90d2b44ce1"/>
    <ds:schemaRef ds:uri="b0a57d7a-ad49-4eaa-873c-6496d7f394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262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Problem solving</vt:lpstr>
      <vt:lpstr>today</vt:lpstr>
      <vt:lpstr>How do you approach problems?</vt:lpstr>
      <vt:lpstr>Types of problem</vt:lpstr>
      <vt:lpstr>Algorithms Vs Heuristics</vt:lpstr>
      <vt:lpstr>Polya’s Problem Solving Strategy</vt:lpstr>
      <vt:lpstr>Polya’s Problem Solving Strategy</vt:lpstr>
      <vt:lpstr>Task – worksheet 02 polya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2020-09-02T23:26:23Z</dcterms:created>
  <dcterms:modified xsi:type="dcterms:W3CDTF">2020-09-04T07:37:59Z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