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008CD-1A1F-4494-8E0D-5C41F340AE5D}" v="1" dt="2022-09-13T12:09:2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77429946-B197-4965-BCEA-07E2F9FC2A9E}"/>
    <pc:docChg chg="undo custSel addSld delSld modSld">
      <pc:chgData name="John Glazebrook" userId="0cee8e84-5584-4a59-8cd1-43182ebc90a0" providerId="ADAL" clId="{77429946-B197-4965-BCEA-07E2F9FC2A9E}" dt="2020-09-07T19:36:47.175" v="73" actId="20577"/>
      <pc:docMkLst>
        <pc:docMk/>
      </pc:docMkLst>
      <pc:sldChg chg="modSp add del">
        <pc:chgData name="John Glazebrook" userId="0cee8e84-5584-4a59-8cd1-43182ebc90a0" providerId="ADAL" clId="{77429946-B197-4965-BCEA-07E2F9FC2A9E}" dt="2020-09-07T19:36:47.175" v="73" actId="20577"/>
        <pc:sldMkLst>
          <pc:docMk/>
          <pc:sldMk cId="807732964" sldId="271"/>
        </pc:sldMkLst>
        <pc:spChg chg="mod">
          <ac:chgData name="John Glazebrook" userId="0cee8e84-5584-4a59-8cd1-43182ebc90a0" providerId="ADAL" clId="{77429946-B197-4965-BCEA-07E2F9FC2A9E}" dt="2020-09-07T19:36:47.175" v="73" actId="20577"/>
          <ac:spMkLst>
            <pc:docMk/>
            <pc:sldMk cId="807732964" sldId="271"/>
            <ac:spMk id="3" creationId="{86C20C22-ED65-44F7-A8A3-3B6435FF2E9C}"/>
          </ac:spMkLst>
        </pc:spChg>
      </pc:sldChg>
      <pc:sldChg chg="add">
        <pc:chgData name="John Glazebrook" userId="0cee8e84-5584-4a59-8cd1-43182ebc90a0" providerId="ADAL" clId="{77429946-B197-4965-BCEA-07E2F9FC2A9E}" dt="2020-09-07T19:31:05.926" v="2"/>
        <pc:sldMkLst>
          <pc:docMk/>
          <pc:sldMk cId="255739360" sldId="273"/>
        </pc:sldMkLst>
      </pc:sldChg>
    </pc:docChg>
  </pc:docChgLst>
  <pc:docChgLst>
    <pc:chgData name="John Glazebrook" userId="0cee8e84-5584-4a59-8cd1-43182ebc90a0" providerId="ADAL" clId="{765008CD-1A1F-4494-8E0D-5C41F340AE5D}"/>
    <pc:docChg chg="modSld">
      <pc:chgData name="John Glazebrook" userId="0cee8e84-5584-4a59-8cd1-43182ebc90a0" providerId="ADAL" clId="{765008CD-1A1F-4494-8E0D-5C41F340AE5D}" dt="2022-09-13T12:09:28.588" v="0"/>
      <pc:docMkLst>
        <pc:docMk/>
      </pc:docMkLst>
      <pc:sldChg chg="addSp modSp">
        <pc:chgData name="John Glazebrook" userId="0cee8e84-5584-4a59-8cd1-43182ebc90a0" providerId="ADAL" clId="{765008CD-1A1F-4494-8E0D-5C41F340AE5D}" dt="2022-09-13T12:09:28.588" v="0"/>
        <pc:sldMkLst>
          <pc:docMk/>
          <pc:sldMk cId="2399986441" sldId="265"/>
        </pc:sldMkLst>
        <pc:spChg chg="add mod">
          <ac:chgData name="John Glazebrook" userId="0cee8e84-5584-4a59-8cd1-43182ebc90a0" providerId="ADAL" clId="{765008CD-1A1F-4494-8E0D-5C41F340AE5D}" dt="2022-09-13T12:09:28.588" v="0"/>
          <ac:spMkLst>
            <pc:docMk/>
            <pc:sldMk cId="2399986441" sldId="265"/>
            <ac:spMk id="5" creationId="{8615FF2C-C5D3-305C-2E29-86FD33DA088F}"/>
          </ac:spMkLst>
        </pc:spChg>
      </pc:sldChg>
    </pc:docChg>
  </pc:docChgLst>
  <pc:docChgLst>
    <pc:chgData name="John Glazebrook" userId="0cee8e84-5584-4a59-8cd1-43182ebc90a0" providerId="ADAL" clId="{FD482628-BB4D-4F5C-A087-A84DCDF55FE5}"/>
    <pc:docChg chg="undo custSel addSld delSld modSld">
      <pc:chgData name="John Glazebrook" userId="0cee8e84-5584-4a59-8cd1-43182ebc90a0" providerId="ADAL" clId="{FD482628-BB4D-4F5C-A087-A84DCDF55FE5}" dt="2020-09-04T07:40:58.598" v="918" actId="20577"/>
      <pc:docMkLst>
        <pc:docMk/>
      </pc:docMkLst>
      <pc:sldChg chg="modSp new mod">
        <pc:chgData name="John Glazebrook" userId="0cee8e84-5584-4a59-8cd1-43182ebc90a0" providerId="ADAL" clId="{FD482628-BB4D-4F5C-A087-A84DCDF55FE5}" dt="2020-09-03T08:43:24.823" v="85" actId="6549"/>
        <pc:sldMkLst>
          <pc:docMk/>
          <pc:sldMk cId="2954401332" sldId="261"/>
        </pc:sldMkLst>
        <pc:spChg chg="mod">
          <ac:chgData name="John Glazebrook" userId="0cee8e84-5584-4a59-8cd1-43182ebc90a0" providerId="ADAL" clId="{FD482628-BB4D-4F5C-A087-A84DCDF55FE5}" dt="2020-09-03T08:43:24.823" v="85" actId="6549"/>
          <ac:spMkLst>
            <pc:docMk/>
            <pc:sldMk cId="2954401332" sldId="261"/>
            <ac:spMk id="2" creationId="{5D1FE089-AB33-4DBD-9D99-B12A8213F809}"/>
          </ac:spMkLst>
        </pc:spChg>
        <pc:spChg chg="mod">
          <ac:chgData name="John Glazebrook" userId="0cee8e84-5584-4a59-8cd1-43182ebc90a0" providerId="ADAL" clId="{FD482628-BB4D-4F5C-A087-A84DCDF55FE5}" dt="2020-09-03T08:43:08.457" v="57" actId="20577"/>
          <ac:spMkLst>
            <pc:docMk/>
            <pc:sldMk cId="2954401332" sldId="261"/>
            <ac:spMk id="3" creationId="{C33702B3-F811-44AA-9244-FB9BBFFA2496}"/>
          </ac:spMkLst>
        </pc:spChg>
      </pc:sldChg>
      <pc:sldChg chg="modSp new mod">
        <pc:chgData name="John Glazebrook" userId="0cee8e84-5584-4a59-8cd1-43182ebc90a0" providerId="ADAL" clId="{FD482628-BB4D-4F5C-A087-A84DCDF55FE5}" dt="2020-09-03T08:43:46.225" v="150" actId="403"/>
        <pc:sldMkLst>
          <pc:docMk/>
          <pc:sldMk cId="153241320" sldId="262"/>
        </pc:sldMkLst>
        <pc:spChg chg="mod">
          <ac:chgData name="John Glazebrook" userId="0cee8e84-5584-4a59-8cd1-43182ebc90a0" providerId="ADAL" clId="{FD482628-BB4D-4F5C-A087-A84DCDF55FE5}" dt="2020-09-03T08:43:29.309" v="91" actId="20577"/>
          <ac:spMkLst>
            <pc:docMk/>
            <pc:sldMk cId="153241320" sldId="262"/>
            <ac:spMk id="2" creationId="{B76E21B4-A942-4C5E-B28A-17CB2D555D8A}"/>
          </ac:spMkLst>
        </pc:spChg>
        <pc:spChg chg="mod">
          <ac:chgData name="John Glazebrook" userId="0cee8e84-5584-4a59-8cd1-43182ebc90a0" providerId="ADAL" clId="{FD482628-BB4D-4F5C-A087-A84DCDF55FE5}" dt="2020-09-03T08:43:46.225" v="150" actId="403"/>
          <ac:spMkLst>
            <pc:docMk/>
            <pc:sldMk cId="153241320" sldId="262"/>
            <ac:spMk id="3" creationId="{1F46A8F9-7D2A-41F9-84E3-B7A650226854}"/>
          </ac:spMkLst>
        </pc:spChg>
      </pc:sldChg>
      <pc:sldChg chg="modSp new mod">
        <pc:chgData name="John Glazebrook" userId="0cee8e84-5584-4a59-8cd1-43182ebc90a0" providerId="ADAL" clId="{FD482628-BB4D-4F5C-A087-A84DCDF55FE5}" dt="2020-09-03T08:44:57.894" v="201" actId="20577"/>
        <pc:sldMkLst>
          <pc:docMk/>
          <pc:sldMk cId="3007233845" sldId="263"/>
        </pc:sldMkLst>
        <pc:spChg chg="mod">
          <ac:chgData name="John Glazebrook" userId="0cee8e84-5584-4a59-8cd1-43182ebc90a0" providerId="ADAL" clId="{FD482628-BB4D-4F5C-A087-A84DCDF55FE5}" dt="2020-09-03T08:44:12.224" v="162" actId="20577"/>
          <ac:spMkLst>
            <pc:docMk/>
            <pc:sldMk cId="3007233845" sldId="263"/>
            <ac:spMk id="2" creationId="{474408B4-A59C-4A06-BD55-1C4103025A0E}"/>
          </ac:spMkLst>
        </pc:spChg>
        <pc:spChg chg="mod">
          <ac:chgData name="John Glazebrook" userId="0cee8e84-5584-4a59-8cd1-43182ebc90a0" providerId="ADAL" clId="{FD482628-BB4D-4F5C-A087-A84DCDF55FE5}" dt="2020-09-03T08:44:57.894" v="201" actId="20577"/>
          <ac:spMkLst>
            <pc:docMk/>
            <pc:sldMk cId="3007233845" sldId="263"/>
            <ac:spMk id="3" creationId="{CBFC91EE-6B6C-4C21-AB2B-5AD942EBC56F}"/>
          </ac:spMkLst>
        </pc:spChg>
      </pc:sldChg>
      <pc:sldChg chg="addSp delSp modSp new mod">
        <pc:chgData name="John Glazebrook" userId="0cee8e84-5584-4a59-8cd1-43182ebc90a0" providerId="ADAL" clId="{FD482628-BB4D-4F5C-A087-A84DCDF55FE5}" dt="2020-09-03T08:57:12.151" v="235" actId="21"/>
        <pc:sldMkLst>
          <pc:docMk/>
          <pc:sldMk cId="2032436116" sldId="264"/>
        </pc:sldMkLst>
        <pc:spChg chg="add del">
          <ac:chgData name="John Glazebrook" userId="0cee8e84-5584-4a59-8cd1-43182ebc90a0" providerId="ADAL" clId="{FD482628-BB4D-4F5C-A087-A84DCDF55FE5}" dt="2020-09-03T08:55:30.962" v="204" actId="478"/>
          <ac:spMkLst>
            <pc:docMk/>
            <pc:sldMk cId="2032436116" sldId="264"/>
            <ac:spMk id="2" creationId="{96D13822-BEEA-4DB8-83BC-B731B70D7330}"/>
          </ac:spMkLst>
        </pc:spChg>
        <pc:spChg chg="add mod">
          <ac:chgData name="John Glazebrook" userId="0cee8e84-5584-4a59-8cd1-43182ebc90a0" providerId="ADAL" clId="{FD482628-BB4D-4F5C-A087-A84DCDF55FE5}" dt="2020-09-03T08:56:20.265" v="215" actId="208"/>
          <ac:spMkLst>
            <pc:docMk/>
            <pc:sldMk cId="2032436116" sldId="264"/>
            <ac:spMk id="4" creationId="{6273B664-086D-4F7C-8CDC-2DDE91E95466}"/>
          </ac:spMkLst>
        </pc:spChg>
        <pc:spChg chg="add mod">
          <ac:chgData name="John Glazebrook" userId="0cee8e84-5584-4a59-8cd1-43182ebc90a0" providerId="ADAL" clId="{FD482628-BB4D-4F5C-A087-A84DCDF55FE5}" dt="2020-09-03T08:56:38.571" v="223" actId="1076"/>
          <ac:spMkLst>
            <pc:docMk/>
            <pc:sldMk cId="2032436116" sldId="264"/>
            <ac:spMk id="5" creationId="{19995A22-F5FC-4360-A983-A503901F4516}"/>
          </ac:spMkLst>
        </pc:spChg>
        <pc:spChg chg="add mod">
          <ac:chgData name="John Glazebrook" userId="0cee8e84-5584-4a59-8cd1-43182ebc90a0" providerId="ADAL" clId="{FD482628-BB4D-4F5C-A087-A84DCDF55FE5}" dt="2020-09-03T08:56:46.945" v="225" actId="1076"/>
          <ac:spMkLst>
            <pc:docMk/>
            <pc:sldMk cId="2032436116" sldId="264"/>
            <ac:spMk id="7" creationId="{4C9C894D-2CB1-4540-A72A-16F2678FD3E7}"/>
          </ac:spMkLst>
        </pc:spChg>
        <pc:picChg chg="add mod modCrop">
          <ac:chgData name="John Glazebrook" userId="0cee8e84-5584-4a59-8cd1-43182ebc90a0" providerId="ADAL" clId="{FD482628-BB4D-4F5C-A087-A84DCDF55FE5}" dt="2020-09-03T08:55:57.277" v="210" actId="732"/>
          <ac:picMkLst>
            <pc:docMk/>
            <pc:sldMk cId="2032436116" sldId="264"/>
            <ac:picMk id="3" creationId="{E7F1D751-EB6D-43F5-95A1-FDD785BE88C7}"/>
          </ac:picMkLst>
        </pc:picChg>
        <pc:picChg chg="add del mod modCrop">
          <ac:chgData name="John Glazebrook" userId="0cee8e84-5584-4a59-8cd1-43182ebc90a0" providerId="ADAL" clId="{FD482628-BB4D-4F5C-A087-A84DCDF55FE5}" dt="2020-09-03T08:57:12.151" v="235" actId="21"/>
          <ac:picMkLst>
            <pc:docMk/>
            <pc:sldMk cId="2032436116" sldId="264"/>
            <ac:picMk id="9" creationId="{11157440-40D4-470D-9B3E-C0890A4B9E98}"/>
          </ac:picMkLst>
        </pc:picChg>
      </pc:sldChg>
      <pc:sldChg chg="addSp modSp new mod">
        <pc:chgData name="John Glazebrook" userId="0cee8e84-5584-4a59-8cd1-43182ebc90a0" providerId="ADAL" clId="{FD482628-BB4D-4F5C-A087-A84DCDF55FE5}" dt="2020-09-03T08:58:04.538" v="255" actId="207"/>
        <pc:sldMkLst>
          <pc:docMk/>
          <pc:sldMk cId="2399986441" sldId="265"/>
        </pc:sldMkLst>
        <pc:spChg chg="add mod">
          <ac:chgData name="John Glazebrook" userId="0cee8e84-5584-4a59-8cd1-43182ebc90a0" providerId="ADAL" clId="{FD482628-BB4D-4F5C-A087-A84DCDF55FE5}" dt="2020-09-03T08:58:04.538" v="255" actId="207"/>
          <ac:spMkLst>
            <pc:docMk/>
            <pc:sldMk cId="2399986441" sldId="265"/>
            <ac:spMk id="4" creationId="{2D80072E-4DA4-449B-ABD5-AF4E26F90941}"/>
          </ac:spMkLst>
        </pc:spChg>
        <pc:picChg chg="add mod">
          <ac:chgData name="John Glazebrook" userId="0cee8e84-5584-4a59-8cd1-43182ebc90a0" providerId="ADAL" clId="{FD482628-BB4D-4F5C-A087-A84DCDF55FE5}" dt="2020-09-03T08:57:16.795" v="238" actId="1076"/>
          <ac:picMkLst>
            <pc:docMk/>
            <pc:sldMk cId="2399986441" sldId="265"/>
            <ac:picMk id="3" creationId="{BF87E1B8-C4D0-4291-AB4E-907C798C6EC6}"/>
          </ac:picMkLst>
        </pc:picChg>
      </pc:sldChg>
      <pc:sldChg chg="new del">
        <pc:chgData name="John Glazebrook" userId="0cee8e84-5584-4a59-8cd1-43182ebc90a0" providerId="ADAL" clId="{FD482628-BB4D-4F5C-A087-A84DCDF55FE5}" dt="2020-09-03T08:58:51.960" v="273" actId="47"/>
        <pc:sldMkLst>
          <pc:docMk/>
          <pc:sldMk cId="2204128648" sldId="266"/>
        </pc:sldMkLst>
      </pc:sldChg>
      <pc:sldChg chg="addSp modSp new mod">
        <pc:chgData name="John Glazebrook" userId="0cee8e84-5584-4a59-8cd1-43182ebc90a0" providerId="ADAL" clId="{FD482628-BB4D-4F5C-A087-A84DCDF55FE5}" dt="2020-09-03T09:25:43.854" v="836" actId="14100"/>
        <pc:sldMkLst>
          <pc:docMk/>
          <pc:sldMk cId="3970819050" sldId="267"/>
        </pc:sldMkLst>
        <pc:spChg chg="mod">
          <ac:chgData name="John Glazebrook" userId="0cee8e84-5584-4a59-8cd1-43182ebc90a0" providerId="ADAL" clId="{FD482628-BB4D-4F5C-A087-A84DCDF55FE5}" dt="2020-09-03T08:58:42.204" v="267" actId="20577"/>
          <ac:spMkLst>
            <pc:docMk/>
            <pc:sldMk cId="3970819050" sldId="267"/>
            <ac:spMk id="2" creationId="{0E1D69A4-FF82-473C-A54F-7169EDE270FE}"/>
          </ac:spMkLst>
        </pc:spChg>
        <pc:spChg chg="mod">
          <ac:chgData name="John Glazebrook" userId="0cee8e84-5584-4a59-8cd1-43182ebc90a0" providerId="ADAL" clId="{FD482628-BB4D-4F5C-A087-A84DCDF55FE5}" dt="2020-09-03T09:25:43.854" v="836" actId="14100"/>
          <ac:spMkLst>
            <pc:docMk/>
            <pc:sldMk cId="3970819050" sldId="267"/>
            <ac:spMk id="3" creationId="{AFF76FBD-5115-47FB-9068-0EFC0827FF14}"/>
          </ac:spMkLst>
        </pc:spChg>
        <pc:picChg chg="add mod">
          <ac:chgData name="John Glazebrook" userId="0cee8e84-5584-4a59-8cd1-43182ebc90a0" providerId="ADAL" clId="{FD482628-BB4D-4F5C-A087-A84DCDF55FE5}" dt="2020-09-03T09:25:35.174" v="833" actId="14100"/>
          <ac:picMkLst>
            <pc:docMk/>
            <pc:sldMk cId="3970819050" sldId="267"/>
            <ac:picMk id="4" creationId="{7C5358D6-75D9-4CF3-B882-CB134E3D2675}"/>
          </ac:picMkLst>
        </pc:picChg>
      </pc:sldChg>
      <pc:sldChg chg="addSp modSp new mod">
        <pc:chgData name="John Glazebrook" userId="0cee8e84-5584-4a59-8cd1-43182ebc90a0" providerId="ADAL" clId="{FD482628-BB4D-4F5C-A087-A84DCDF55FE5}" dt="2020-09-04T07:40:58.598" v="918" actId="20577"/>
        <pc:sldMkLst>
          <pc:docMk/>
          <pc:sldMk cId="3514563963" sldId="268"/>
        </pc:sldMkLst>
        <pc:spChg chg="mod">
          <ac:chgData name="John Glazebrook" userId="0cee8e84-5584-4a59-8cd1-43182ebc90a0" providerId="ADAL" clId="{FD482628-BB4D-4F5C-A087-A84DCDF55FE5}" dt="2020-09-03T09:02:21.094" v="296" actId="20577"/>
          <ac:spMkLst>
            <pc:docMk/>
            <pc:sldMk cId="3514563963" sldId="268"/>
            <ac:spMk id="2" creationId="{29ABF26F-DB2A-4B1F-87A5-1E81176DA6BE}"/>
          </ac:spMkLst>
        </pc:spChg>
        <pc:spChg chg="add mod">
          <ac:chgData name="John Glazebrook" userId="0cee8e84-5584-4a59-8cd1-43182ebc90a0" providerId="ADAL" clId="{FD482628-BB4D-4F5C-A087-A84DCDF55FE5}" dt="2020-09-03T09:06:17.859" v="432" actId="403"/>
          <ac:spMkLst>
            <pc:docMk/>
            <pc:sldMk cId="3514563963" sldId="268"/>
            <ac:spMk id="3" creationId="{A38F1B12-0E99-4387-A1E6-61538A5C4B82}"/>
          </ac:spMkLst>
        </pc:spChg>
        <pc:spChg chg="add mod">
          <ac:chgData name="John Glazebrook" userId="0cee8e84-5584-4a59-8cd1-43182ebc90a0" providerId="ADAL" clId="{FD482628-BB4D-4F5C-A087-A84DCDF55FE5}" dt="2020-09-04T07:40:58.598" v="918" actId="20577"/>
          <ac:spMkLst>
            <pc:docMk/>
            <pc:sldMk cId="3514563963" sldId="268"/>
            <ac:spMk id="4" creationId="{C1DC126B-46BB-4413-945A-C3A537C3C4BA}"/>
          </ac:spMkLst>
        </pc:spChg>
        <pc:picChg chg="add mod">
          <ac:chgData name="John Glazebrook" userId="0cee8e84-5584-4a59-8cd1-43182ebc90a0" providerId="ADAL" clId="{FD482628-BB4D-4F5C-A087-A84DCDF55FE5}" dt="2020-09-03T09:05:31.920" v="318" actId="1076"/>
          <ac:picMkLst>
            <pc:docMk/>
            <pc:sldMk cId="3514563963" sldId="268"/>
            <ac:picMk id="2050" creationId="{75D64BB2-B67E-4BF7-AA60-01AACAC1ACA3}"/>
          </ac:picMkLst>
        </pc:picChg>
      </pc:sldChg>
      <pc:sldChg chg="addSp delSp modSp add mod">
        <pc:chgData name="John Glazebrook" userId="0cee8e84-5584-4a59-8cd1-43182ebc90a0" providerId="ADAL" clId="{FD482628-BB4D-4F5C-A087-A84DCDF55FE5}" dt="2020-09-03T09:10:25.015" v="605" actId="1076"/>
        <pc:sldMkLst>
          <pc:docMk/>
          <pc:sldMk cId="938539940" sldId="269"/>
        </pc:sldMkLst>
        <pc:spChg chg="mod">
          <ac:chgData name="John Glazebrook" userId="0cee8e84-5584-4a59-8cd1-43182ebc90a0" providerId="ADAL" clId="{FD482628-BB4D-4F5C-A087-A84DCDF55FE5}" dt="2020-09-03T09:08:11.447" v="588" actId="14100"/>
          <ac:spMkLst>
            <pc:docMk/>
            <pc:sldMk cId="938539940" sldId="269"/>
            <ac:spMk id="2" creationId="{29ABF26F-DB2A-4B1F-87A5-1E81176DA6BE}"/>
          </ac:spMkLst>
        </pc:spChg>
        <pc:spChg chg="del mod">
          <ac:chgData name="John Glazebrook" userId="0cee8e84-5584-4a59-8cd1-43182ebc90a0" providerId="ADAL" clId="{FD482628-BB4D-4F5C-A087-A84DCDF55FE5}" dt="2020-09-03T09:09:56.771" v="597" actId="478"/>
          <ac:spMkLst>
            <pc:docMk/>
            <pc:sldMk cId="938539940" sldId="269"/>
            <ac:spMk id="3" creationId="{A38F1B12-0E99-4387-A1E6-61538A5C4B82}"/>
          </ac:spMkLst>
        </pc:spChg>
        <pc:spChg chg="mod">
          <ac:chgData name="John Glazebrook" userId="0cee8e84-5584-4a59-8cd1-43182ebc90a0" providerId="ADAL" clId="{FD482628-BB4D-4F5C-A087-A84DCDF55FE5}" dt="2020-09-03T09:08:03.607" v="585" actId="1076"/>
          <ac:spMkLst>
            <pc:docMk/>
            <pc:sldMk cId="938539940" sldId="269"/>
            <ac:spMk id="4" creationId="{C1DC126B-46BB-4413-945A-C3A537C3C4BA}"/>
          </ac:spMkLst>
        </pc:spChg>
        <pc:spChg chg="add del">
          <ac:chgData name="John Glazebrook" userId="0cee8e84-5584-4a59-8cd1-43182ebc90a0" providerId="ADAL" clId="{FD482628-BB4D-4F5C-A087-A84DCDF55FE5}" dt="2020-09-03T09:08:42.265" v="592" actId="478"/>
          <ac:spMkLst>
            <pc:docMk/>
            <pc:sldMk cId="938539940" sldId="269"/>
            <ac:spMk id="5" creationId="{F441B8D5-B2B7-465F-92BB-E08056CB1E49}"/>
          </ac:spMkLst>
        </pc:spChg>
        <pc:picChg chg="add mod">
          <ac:chgData name="John Glazebrook" userId="0cee8e84-5584-4a59-8cd1-43182ebc90a0" providerId="ADAL" clId="{FD482628-BB4D-4F5C-A087-A84DCDF55FE5}" dt="2020-09-03T09:09:11.263" v="596" actId="1076"/>
          <ac:picMkLst>
            <pc:docMk/>
            <pc:sldMk cId="938539940" sldId="269"/>
            <ac:picMk id="6" creationId="{8CD80AEC-DD85-4B1D-9C63-A9EF2B0811D4}"/>
          </ac:picMkLst>
        </pc:picChg>
        <pc:picChg chg="add mod">
          <ac:chgData name="John Glazebrook" userId="0cee8e84-5584-4a59-8cd1-43182ebc90a0" providerId="ADAL" clId="{FD482628-BB4D-4F5C-A087-A84DCDF55FE5}" dt="2020-09-03T09:10:00.663" v="599" actId="1076"/>
          <ac:picMkLst>
            <pc:docMk/>
            <pc:sldMk cId="938539940" sldId="269"/>
            <ac:picMk id="7" creationId="{18D37112-DFA1-4B83-95A5-5C713B0F1723}"/>
          </ac:picMkLst>
        </pc:picChg>
        <pc:picChg chg="add mod">
          <ac:chgData name="John Glazebrook" userId="0cee8e84-5584-4a59-8cd1-43182ebc90a0" providerId="ADAL" clId="{FD482628-BB4D-4F5C-A087-A84DCDF55FE5}" dt="2020-09-03T09:10:25.015" v="605" actId="1076"/>
          <ac:picMkLst>
            <pc:docMk/>
            <pc:sldMk cId="938539940" sldId="269"/>
            <ac:picMk id="8" creationId="{C6B4DE27-98C9-4EF7-8F21-E1DFA39FA0A0}"/>
          </ac:picMkLst>
        </pc:picChg>
        <pc:picChg chg="del">
          <ac:chgData name="John Glazebrook" userId="0cee8e84-5584-4a59-8cd1-43182ebc90a0" providerId="ADAL" clId="{FD482628-BB4D-4F5C-A087-A84DCDF55FE5}" dt="2020-09-03T09:07:02.396" v="434" actId="478"/>
          <ac:picMkLst>
            <pc:docMk/>
            <pc:sldMk cId="938539940" sldId="269"/>
            <ac:picMk id="2050" creationId="{75D64BB2-B67E-4BF7-AA60-01AACAC1ACA3}"/>
          </ac:picMkLst>
        </pc:picChg>
        <pc:picChg chg="add mod">
          <ac:chgData name="John Glazebrook" userId="0cee8e84-5584-4a59-8cd1-43182ebc90a0" providerId="ADAL" clId="{FD482628-BB4D-4F5C-A087-A84DCDF55FE5}" dt="2020-09-03T09:09:09.335" v="595" actId="1076"/>
          <ac:picMkLst>
            <pc:docMk/>
            <pc:sldMk cId="938539940" sldId="269"/>
            <ac:picMk id="3074" creationId="{208DD4C1-033E-4A3E-B5E2-3343621C2661}"/>
          </ac:picMkLst>
        </pc:picChg>
      </pc:sldChg>
      <pc:sldChg chg="new del">
        <pc:chgData name="John Glazebrook" userId="0cee8e84-5584-4a59-8cd1-43182ebc90a0" providerId="ADAL" clId="{FD482628-BB4D-4F5C-A087-A84DCDF55FE5}" dt="2020-09-03T09:10:39.301" v="608" actId="47"/>
        <pc:sldMkLst>
          <pc:docMk/>
          <pc:sldMk cId="2833103854" sldId="270"/>
        </pc:sldMkLst>
      </pc:sldChg>
      <pc:sldChg chg="modSp new mod">
        <pc:chgData name="John Glazebrook" userId="0cee8e84-5584-4a59-8cd1-43182ebc90a0" providerId="ADAL" clId="{FD482628-BB4D-4F5C-A087-A84DCDF55FE5}" dt="2020-09-03T09:18:45.767" v="822" actId="403"/>
        <pc:sldMkLst>
          <pc:docMk/>
          <pc:sldMk cId="807732964" sldId="271"/>
        </pc:sldMkLst>
        <pc:spChg chg="mod">
          <ac:chgData name="John Glazebrook" userId="0cee8e84-5584-4a59-8cd1-43182ebc90a0" providerId="ADAL" clId="{FD482628-BB4D-4F5C-A087-A84DCDF55FE5}" dt="2020-09-03T09:17:21.867" v="653" actId="20577"/>
          <ac:spMkLst>
            <pc:docMk/>
            <pc:sldMk cId="807732964" sldId="271"/>
            <ac:spMk id="2" creationId="{B1CB7305-4F87-46CB-B1FF-44AE8F29AB4C}"/>
          </ac:spMkLst>
        </pc:spChg>
        <pc:spChg chg="mod">
          <ac:chgData name="John Glazebrook" userId="0cee8e84-5584-4a59-8cd1-43182ebc90a0" providerId="ADAL" clId="{FD482628-BB4D-4F5C-A087-A84DCDF55FE5}" dt="2020-09-03T09:18:45.767" v="822" actId="403"/>
          <ac:spMkLst>
            <pc:docMk/>
            <pc:sldMk cId="807732964" sldId="271"/>
            <ac:spMk id="3" creationId="{86C20C22-ED65-44F7-A8A3-3B6435FF2E9C}"/>
          </ac:spMkLst>
        </pc:spChg>
      </pc:sldChg>
      <pc:sldChg chg="modSp new mod">
        <pc:chgData name="John Glazebrook" userId="0cee8e84-5584-4a59-8cd1-43182ebc90a0" providerId="ADAL" clId="{FD482628-BB4D-4F5C-A087-A84DCDF55FE5}" dt="2020-09-03T09:18:51.196" v="826" actId="20577"/>
        <pc:sldMkLst>
          <pc:docMk/>
          <pc:sldMk cId="3508308961" sldId="272"/>
        </pc:sldMkLst>
        <pc:spChg chg="mod">
          <ac:chgData name="John Glazebrook" userId="0cee8e84-5584-4a59-8cd1-43182ebc90a0" providerId="ADAL" clId="{FD482628-BB4D-4F5C-A087-A84DCDF55FE5}" dt="2020-09-03T09:18:51.196" v="826" actId="20577"/>
          <ac:spMkLst>
            <pc:docMk/>
            <pc:sldMk cId="3508308961" sldId="272"/>
            <ac:spMk id="3" creationId="{CE8092BF-1CFD-458E-962F-EAF80694D6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C012-F06A-4084-88D4-C7452500C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58AA8-7401-498C-B94E-BEE0D7DA3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Computational thinking</a:t>
            </a:r>
          </a:p>
          <a:p>
            <a:r>
              <a:rPr lang="en-GB" dirty="0"/>
              <a:t>Top down</a:t>
            </a:r>
          </a:p>
          <a:p>
            <a:r>
              <a:rPr lang="en-GB" dirty="0"/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379672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F26F-DB2A-4B1F-87A5-1E81176D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vs bottom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F1B12-0E99-4387-A1E6-61538A5C4B82}"/>
              </a:ext>
            </a:extLst>
          </p:cNvPr>
          <p:cNvSpPr txBox="1"/>
          <p:nvPr/>
        </p:nvSpPr>
        <p:spPr>
          <a:xfrm>
            <a:off x="685801" y="2269864"/>
            <a:ext cx="227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Building a bridge</a:t>
            </a:r>
          </a:p>
        </p:txBody>
      </p:sp>
      <p:pic>
        <p:nvPicPr>
          <p:cNvPr id="2050" name="Picture 2" descr="Golden Gate Bridge - Length, Facts &amp; Height - HISTORY">
            <a:extLst>
              <a:ext uri="{FF2B5EF4-FFF2-40B4-BE49-F238E27FC236}">
                <a16:creationId xmlns:a16="http://schemas.microsoft.com/office/drawing/2014/main" id="{75D64BB2-B67E-4BF7-AA60-01AACAC1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843193"/>
            <a:ext cx="5410039" cy="30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C126B-46BB-4413-945A-C3A537C3C4BA}"/>
              </a:ext>
            </a:extLst>
          </p:cNvPr>
          <p:cNvSpPr txBox="1"/>
          <p:nvPr/>
        </p:nvSpPr>
        <p:spPr>
          <a:xfrm>
            <a:off x="7218381" y="3259566"/>
            <a:ext cx="4421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doesn’t make sense to make a little part of the bridge, then build the rest of it around that part.</a:t>
            </a:r>
          </a:p>
          <a:p>
            <a:endParaRPr lang="en-GB" sz="2000" dirty="0"/>
          </a:p>
          <a:p>
            <a:r>
              <a:rPr lang="en-GB" sz="2000" dirty="0"/>
              <a:t>We know what the solution will look like. We have experience from </a:t>
            </a:r>
            <a:r>
              <a:rPr lang="en-GB" sz="2000"/>
              <a:t>past projects.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456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F26F-DB2A-4B1F-87A5-1E81176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3638"/>
            <a:ext cx="10131425" cy="1000461"/>
          </a:xfrm>
        </p:spPr>
        <p:txBody>
          <a:bodyPr/>
          <a:lstStyle/>
          <a:p>
            <a:r>
              <a:rPr lang="en-GB" dirty="0"/>
              <a:t>Top down vs bottom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C126B-46BB-4413-945A-C3A537C3C4BA}"/>
              </a:ext>
            </a:extLst>
          </p:cNvPr>
          <p:cNvSpPr txBox="1"/>
          <p:nvPr/>
        </p:nvSpPr>
        <p:spPr>
          <a:xfrm>
            <a:off x="7622690" y="5260489"/>
            <a:ext cx="4421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They don’t know what the final product will look like.</a:t>
            </a:r>
          </a:p>
          <a:p>
            <a:r>
              <a:rPr lang="en-GB" sz="2000" dirty="0"/>
              <a:t>But they do know (more or less) what components are needed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8DD4C1-033E-4A3E-B5E2-3343621C2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 r="11275" b="12737"/>
          <a:stretch/>
        </p:blipFill>
        <p:spPr bwMode="auto">
          <a:xfrm>
            <a:off x="7891630" y="1982036"/>
            <a:ext cx="3883511" cy="28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80AEC-DD85-4B1D-9C63-A9EF2B081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82036"/>
            <a:ext cx="6468378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37112-DFA1-4B83-95A5-5C713B0F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1148379"/>
            <a:ext cx="215295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4DE27-98C9-4EF7-8F21-E1DFA39FA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751" y="1148379"/>
            <a:ext cx="2033944" cy="5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3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4263-CCB3-467C-A411-A776D9D1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13105"/>
          </a:xfrm>
        </p:spPr>
        <p:txBody>
          <a:bodyPr/>
          <a:lstStyle/>
          <a:p>
            <a:r>
              <a:rPr lang="en-GB" dirty="0"/>
              <a:t>https://www.youtube.com/watch?v=bjcyDZ7zbIA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398D4-385E-4F35-A523-9DA88C6D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31372"/>
            <a:ext cx="6083674" cy="31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7305-4F87-46CB-B1FF-44AE8F2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 04 – top down vs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C22-ED65-44F7-A8A3-3B6435FF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Complete the worksheet</a:t>
            </a:r>
          </a:p>
          <a:p>
            <a:r>
              <a:rPr lang="en-GB" sz="2400" dirty="0"/>
              <a:t>Create poster (random.org)</a:t>
            </a:r>
          </a:p>
          <a:p>
            <a:r>
              <a:rPr lang="en-GB" sz="2400" dirty="0"/>
              <a:t>Check worksheet progress</a:t>
            </a:r>
          </a:p>
          <a:p>
            <a:r>
              <a:rPr lang="en-GB" sz="2400"/>
              <a:t>Pair programming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0773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36AB-74F6-4890-8069-D392D96C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2BF-1CFD-458E-962F-EAF80694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dinner – top down, create the elements - </a:t>
            </a:r>
            <a:r>
              <a:rPr lang="en-US" sz="2400" dirty="0"/>
              <a:t>all the bits come together to make the meal at the end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new board game – prototyping, testing, feedback. End result is not exactly what you 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thought.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3224-7FEB-40DC-AE42-653242FA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8352-9446-4A7B-9D5D-F2C6625B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Computational thinking</a:t>
            </a:r>
          </a:p>
          <a:p>
            <a:endParaRPr lang="en-GB" sz="2400" dirty="0"/>
          </a:p>
          <a:p>
            <a:r>
              <a:rPr lang="en-GB" sz="2400" dirty="0"/>
              <a:t>There are two methods for creating solutions to problems:</a:t>
            </a:r>
          </a:p>
          <a:p>
            <a:r>
              <a:rPr lang="en-GB" sz="2800" b="1" dirty="0"/>
              <a:t>Algorithms</a:t>
            </a:r>
            <a:r>
              <a:rPr lang="en-GB" sz="2800" dirty="0"/>
              <a:t> for problems that have clear steps in order to solve</a:t>
            </a:r>
          </a:p>
          <a:p>
            <a:r>
              <a:rPr lang="en-GB" sz="2800" b="1" dirty="0"/>
              <a:t>Heuristics</a:t>
            </a:r>
            <a:r>
              <a:rPr lang="en-GB" sz="2800" dirty="0"/>
              <a:t> for problems where a more trial an error process is involved.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07F-0728-4A3B-80AC-A3934D8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 err="1"/>
              <a:t>Polya’s</a:t>
            </a:r>
            <a:r>
              <a:rPr lang="en-GB" dirty="0"/>
              <a:t> Problem 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BE52-71EA-46F9-99CE-EADE5A7F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15678" cy="3541714"/>
          </a:xfrm>
        </p:spPr>
        <p:txBody>
          <a:bodyPr>
            <a:normAutofit/>
          </a:bodyPr>
          <a:lstStyle/>
          <a:p>
            <a:r>
              <a:rPr lang="en-GB" sz="2800" dirty="0"/>
              <a:t>First principle: Understand the problem</a:t>
            </a:r>
          </a:p>
          <a:p>
            <a:r>
              <a:rPr lang="en-GB" sz="2800" dirty="0"/>
              <a:t>Second Principle: Devise a plan</a:t>
            </a:r>
          </a:p>
          <a:p>
            <a:r>
              <a:rPr lang="en-GB" sz="2800" dirty="0"/>
              <a:t>Third principle: Carry out the plan</a:t>
            </a:r>
          </a:p>
          <a:p>
            <a:r>
              <a:rPr lang="en-GB" sz="2800" dirty="0"/>
              <a:t>Fourth principle: Look Back</a:t>
            </a:r>
          </a:p>
        </p:txBody>
      </p:sp>
      <p:pic>
        <p:nvPicPr>
          <p:cNvPr id="1026" name="Picture 2" descr="https://www2.stetson.edu/~efriedma/periodictable/jpg/Polya.jpg">
            <a:extLst>
              <a:ext uri="{FF2B5EF4-FFF2-40B4-BE49-F238E27FC236}">
                <a16:creationId xmlns:a16="http://schemas.microsoft.com/office/drawing/2014/main" id="{182564C0-2B3D-4E46-B350-CC64C5B27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8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1B4-A942-4C5E-B28A-17CB2D55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A8F9-7D2A-41F9-84E3-B7A65022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Computational thinking</a:t>
            </a:r>
          </a:p>
          <a:p>
            <a:r>
              <a:rPr lang="en-GB" sz="2400" dirty="0"/>
              <a:t>Top down decomposition</a:t>
            </a:r>
          </a:p>
          <a:p>
            <a:r>
              <a:rPr lang="en-GB" sz="2400" dirty="0"/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1532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089-AB33-4DBD-9D99-B12A821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02B3-F811-44AA-9244-FB9BBFFA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Students must be able to apply problem solving skills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Analyse</a:t>
            </a:r>
            <a:r>
              <a:rPr lang="en-US" sz="2000" dirty="0"/>
              <a:t> problems</a:t>
            </a:r>
          </a:p>
          <a:p>
            <a:r>
              <a:rPr lang="en-US" sz="2000" dirty="0"/>
              <a:t>Identify solutions</a:t>
            </a:r>
          </a:p>
          <a:p>
            <a:r>
              <a:rPr lang="en-US" sz="2000" dirty="0"/>
              <a:t>Develop solutions into computer programs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will be expected to solve realistic problems that may form a complete solution or a sub-part of a larger program. </a:t>
            </a:r>
          </a:p>
        </p:txBody>
      </p:sp>
    </p:spTree>
    <p:extLst>
      <p:ext uri="{BB962C8B-B14F-4D97-AF65-F5344CB8AC3E}">
        <p14:creationId xmlns:p14="http://schemas.microsoft.com/office/powerpoint/2010/main" val="29544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08B4-A59C-4A06-BD55-1C41030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1EE-6B6C-4C21-AB2B-5AD942EB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software development technique that imposes a hierarchical structure on the design of the program. </a:t>
            </a:r>
          </a:p>
          <a:p>
            <a:r>
              <a:rPr lang="en-US" sz="2400" dirty="0"/>
              <a:t>Define the solution at the highest level of functionality</a:t>
            </a:r>
          </a:p>
          <a:p>
            <a:r>
              <a:rPr lang="en-US" sz="2400" dirty="0"/>
              <a:t>Split it down further</a:t>
            </a:r>
          </a:p>
          <a:p>
            <a:r>
              <a:rPr lang="en-US" sz="2400" dirty="0"/>
              <a:t>… and further into small routines</a:t>
            </a:r>
          </a:p>
          <a:p>
            <a:r>
              <a:rPr lang="en-US" sz="2400" dirty="0"/>
              <a:t>These can be easily documented and coded. </a:t>
            </a:r>
          </a:p>
        </p:txBody>
      </p:sp>
    </p:spTree>
    <p:extLst>
      <p:ext uri="{BB962C8B-B14F-4D97-AF65-F5344CB8AC3E}">
        <p14:creationId xmlns:p14="http://schemas.microsoft.com/office/powerpoint/2010/main" val="300723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1D751-EB6D-43F5-95A1-FDD785BE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50"/>
          <a:stretch/>
        </p:blipFill>
        <p:spPr>
          <a:xfrm>
            <a:off x="382172" y="252325"/>
            <a:ext cx="7282749" cy="22434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73B664-086D-4F7C-8CDC-2DDE91E95466}"/>
              </a:ext>
            </a:extLst>
          </p:cNvPr>
          <p:cNvSpPr/>
          <p:nvPr/>
        </p:nvSpPr>
        <p:spPr>
          <a:xfrm>
            <a:off x="382172" y="2495774"/>
            <a:ext cx="7282749" cy="933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95A22-F5FC-4360-A983-A503901F4516}"/>
              </a:ext>
            </a:extLst>
          </p:cNvPr>
          <p:cNvSpPr txBox="1"/>
          <p:nvPr/>
        </p:nvSpPr>
        <p:spPr>
          <a:xfrm>
            <a:off x="5908288" y="239643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894D-2CB1-4540-A72A-16F2678FD3E7}"/>
              </a:ext>
            </a:extLst>
          </p:cNvPr>
          <p:cNvSpPr txBox="1"/>
          <p:nvPr/>
        </p:nvSpPr>
        <p:spPr>
          <a:xfrm>
            <a:off x="1789902" y="244610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E1B8-C4D0-4291-AB4E-907C798C6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8231"/>
          <a:stretch/>
        </p:blipFill>
        <p:spPr>
          <a:xfrm>
            <a:off x="419735" y="337401"/>
            <a:ext cx="7282749" cy="42561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15FF2C-C5D3-305C-2E29-86FD33DA088F}"/>
              </a:ext>
            </a:extLst>
          </p:cNvPr>
          <p:cNvSpPr txBox="1">
            <a:spLocks/>
          </p:cNvSpPr>
          <p:nvPr/>
        </p:nvSpPr>
        <p:spPr>
          <a:xfrm>
            <a:off x="1444957" y="4359599"/>
            <a:ext cx="10131425" cy="326040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Problems</a:t>
            </a:r>
          </a:p>
          <a:p>
            <a:r>
              <a:rPr lang="en-GB" sz="2400" dirty="0"/>
              <a:t>The designer ends up with very large tree structures.</a:t>
            </a:r>
          </a:p>
          <a:p>
            <a:r>
              <a:rPr lang="en-GB" sz="2400" dirty="0"/>
              <a:t>There is no clear identification of the flow of control.</a:t>
            </a:r>
          </a:p>
          <a:p>
            <a:r>
              <a:rPr lang="en-GB" sz="2400" dirty="0"/>
              <a:t>It is difficult to represent constructs such as selection, repetition and routine invocation.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99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69A4-FF82-473C-A54F-7169EDE2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6FBD-5115-47FB-9068-0EFC0827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2862"/>
          </a:xfrm>
        </p:spPr>
        <p:txBody>
          <a:bodyPr>
            <a:normAutofit/>
          </a:bodyPr>
          <a:lstStyle/>
          <a:p>
            <a:r>
              <a:rPr lang="en-US" sz="2400" dirty="0"/>
              <a:t>Bottom-up developing is a type of software </a:t>
            </a:r>
            <a:br>
              <a:rPr lang="en-US" sz="2400" dirty="0"/>
            </a:br>
            <a:r>
              <a:rPr lang="en-US" sz="2400" dirty="0"/>
              <a:t>development process that is based on using </a:t>
            </a:r>
            <a:br>
              <a:rPr lang="en-US" sz="2400" dirty="0"/>
            </a:br>
            <a:r>
              <a:rPr lang="en-US" sz="2400" dirty="0"/>
              <a:t>incoming data from the environment to form a perception. </a:t>
            </a:r>
          </a:p>
          <a:p>
            <a:r>
              <a:rPr lang="en-US" sz="2400" dirty="0"/>
              <a:t>For example if thinking about the human body sensory input is given through the eyes, which is then converted by the brain into a bigger picture that we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358D6-75D9-4CF3-B882-CB134E3D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36" y="238315"/>
            <a:ext cx="4637002" cy="33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13" ma:contentTypeDescription="Create a new document." ma:contentTypeScope="" ma:versionID="47854e1d1486e73bd436430fe33e35e5">
  <xsd:schema xmlns:xsd="http://www.w3.org/2001/XMLSchema" xmlns:xs="http://www.w3.org/2001/XMLSchema" xmlns:p="http://schemas.microsoft.com/office/2006/metadata/properties" xmlns:ns3="2a2c75c5-b306-44ac-b7d6-6d90d2b44ce1" xmlns:ns4="b0a57d7a-ad49-4eaa-873c-6496d7f39448" targetNamespace="http://schemas.microsoft.com/office/2006/metadata/properties" ma:root="true" ma:fieldsID="59f8388f9ef87a518394206e4079abf9" ns3:_="" ns4:_="">
    <xsd:import namespace="2a2c75c5-b306-44ac-b7d6-6d90d2b44ce1"/>
    <xsd:import namespace="b0a57d7a-ad49-4eaa-873c-6496d7f394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57d7a-ad49-4eaa-873c-6496d7f394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64A0E-D4A3-4BC8-A561-FD1E70A708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A1D52F-0F28-4A2E-A854-123BDD6EC2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9E3106-F0F5-444D-8E94-8861C2EF8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b0a57d7a-ad49-4eaa-873c-6496d7f394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{1177F77B-D03D-49DE-9F1E-655B70FB7A52}tf03457452</Template>
  <TotalTime>2</TotalTime>
  <Words>423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Celestial</vt:lpstr>
      <vt:lpstr>Problem solving</vt:lpstr>
      <vt:lpstr>Last time</vt:lpstr>
      <vt:lpstr>Polya’s Problem Solving Strategy</vt:lpstr>
      <vt:lpstr>today</vt:lpstr>
      <vt:lpstr>computational thinking</vt:lpstr>
      <vt:lpstr>Top down</vt:lpstr>
      <vt:lpstr>PowerPoint Presentation</vt:lpstr>
      <vt:lpstr>PowerPoint Presentation</vt:lpstr>
      <vt:lpstr>Bottom up</vt:lpstr>
      <vt:lpstr>Top down vs bottom up</vt:lpstr>
      <vt:lpstr>Top down vs bottom up</vt:lpstr>
      <vt:lpstr>PowerPoint Presentation</vt:lpstr>
      <vt:lpstr>Worksheet 04 – top down vs bottom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John Glazebrook</dc:creator>
  <cp:lastModifiedBy>John Glazebrook</cp:lastModifiedBy>
  <cp:revision>1</cp:revision>
  <dcterms:created xsi:type="dcterms:W3CDTF">2020-09-03T07:57:18Z</dcterms:created>
  <dcterms:modified xsi:type="dcterms:W3CDTF">2022-09-13T12:10:32Z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