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63" r:id="rId3"/>
    <p:sldId id="266" r:id="rId4"/>
    <p:sldId id="291" r:id="rId5"/>
    <p:sldId id="304" r:id="rId6"/>
    <p:sldId id="281" r:id="rId7"/>
    <p:sldId id="293" r:id="rId8"/>
    <p:sldId id="305" r:id="rId9"/>
    <p:sldId id="292" r:id="rId10"/>
    <p:sldId id="306" r:id="rId11"/>
    <p:sldId id="294" r:id="rId12"/>
    <p:sldId id="307" r:id="rId13"/>
    <p:sldId id="300" r:id="rId14"/>
    <p:sldId id="299" r:id="rId15"/>
    <p:sldId id="301" r:id="rId16"/>
    <p:sldId id="295" r:id="rId17"/>
    <p:sldId id="296" r:id="rId18"/>
    <p:sldId id="30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9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7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347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29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98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075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97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51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8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32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0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4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4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3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54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75B1B7-7971-40FE-A474-248741B027FB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081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.it/@JohnGlazebrook/while-loops-student-grad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73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AE63-9751-424E-B5F6-4B2B457B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4" y="279135"/>
            <a:ext cx="10131425" cy="1456267"/>
          </a:xfrm>
        </p:spPr>
        <p:txBody>
          <a:bodyPr/>
          <a:lstStyle/>
          <a:p>
            <a:r>
              <a:rPr lang="en-GB" dirty="0"/>
              <a:t>While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3661-9BFA-4864-8CB8-144EF8D72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4" y="1466851"/>
            <a:ext cx="10515600" cy="1196975"/>
          </a:xfrm>
        </p:spPr>
        <p:txBody>
          <a:bodyPr/>
          <a:lstStyle/>
          <a:p>
            <a:r>
              <a:rPr lang="en-GB" dirty="0"/>
              <a:t>What issues can you see with this code?</a:t>
            </a:r>
          </a:p>
          <a:p>
            <a:r>
              <a:rPr lang="en-GB" dirty="0"/>
              <a:t>What will happen when it is run?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BF3388-79EA-4C80-AF43-AABB3B28C661}"/>
              </a:ext>
            </a:extLst>
          </p:cNvPr>
          <p:cNvSpPr txBox="1">
            <a:spLocks/>
          </p:cNvSpPr>
          <p:nvPr/>
        </p:nvSpPr>
        <p:spPr>
          <a:xfrm>
            <a:off x="838200" y="4314825"/>
            <a:ext cx="8186530" cy="2041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code will just continually run – usually until the computer crashes (in the old days – now you can ‘break’ out of it)</a:t>
            </a:r>
          </a:p>
          <a:p>
            <a:r>
              <a:rPr lang="en-GB" dirty="0"/>
              <a:t>This type of loop is called an “infinite loop”</a:t>
            </a:r>
          </a:p>
          <a:p>
            <a:r>
              <a:rPr lang="en-GB" dirty="0"/>
              <a:t>There should always be a way in which the loop can be exited…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97387-345A-4979-88A9-EE8F3643D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23" y="2626937"/>
            <a:ext cx="3946530" cy="1443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55711-8236-408D-ABC8-7411BB33D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418" y="565377"/>
            <a:ext cx="1905894" cy="562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8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5B09-2C1C-4206-BFF7-814F55B4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6C2E5-641A-4BDC-B88D-EFAF5455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6" y="2065867"/>
            <a:ext cx="4918368" cy="19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3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5B09-2C1C-4206-BFF7-814F55B4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51D22B-4755-45DD-831F-60A8B0EF04E2}"/>
              </a:ext>
            </a:extLst>
          </p:cNvPr>
          <p:cNvSpPr txBox="1">
            <a:spLocks/>
          </p:cNvSpPr>
          <p:nvPr/>
        </p:nvSpPr>
        <p:spPr>
          <a:xfrm>
            <a:off x="838200" y="4454523"/>
            <a:ext cx="10515600" cy="1901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+= assignment operator takes the contents of the variable and adds one to it. Increment.</a:t>
            </a:r>
          </a:p>
          <a:p>
            <a:r>
              <a:rPr lang="en-GB" dirty="0"/>
              <a:t>The -= assignment operator takes the contents of the variable and subtracts one from it. Decrement.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6C2E5-641A-4BDC-B88D-EFAF5455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6" y="2065867"/>
            <a:ext cx="4918368" cy="1999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7D8CDA-E30C-4169-B601-76A77557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79" y="454405"/>
            <a:ext cx="2304843" cy="380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2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CDEA-84AD-4665-BFAD-DD7F3D48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45EFF-00B9-4696-9044-86E3D5B5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58" y="2065867"/>
            <a:ext cx="4263472" cy="1672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D6F1C-50C5-416A-9FE6-077CA242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96" y="100012"/>
            <a:ext cx="70199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6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0B37-313F-4568-BEDB-AB7003D5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CA96F-C529-4512-BB69-B5C8AC62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is another type of loop that is used in Python…</a:t>
            </a:r>
          </a:p>
          <a:p>
            <a:r>
              <a:rPr lang="en-GB" sz="2400" dirty="0"/>
              <a:t>…it is called a for loop, but…</a:t>
            </a:r>
          </a:p>
          <a:p>
            <a:r>
              <a:rPr lang="en-GB" sz="2400" dirty="0"/>
              <a:t>…we will save that one for a later lecture.</a:t>
            </a:r>
          </a:p>
        </p:txBody>
      </p:sp>
    </p:spTree>
    <p:extLst>
      <p:ext uri="{BB962C8B-B14F-4D97-AF65-F5344CB8AC3E}">
        <p14:creationId xmlns:p14="http://schemas.microsoft.com/office/powerpoint/2010/main" val="137133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B571-E39A-4DD6-954D-53542133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 – for those that want the stretch!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64D5-C3AF-4461-9DFC-488D925A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79963"/>
          </a:xfrm>
        </p:spPr>
        <p:txBody>
          <a:bodyPr/>
          <a:lstStyle/>
          <a:p>
            <a:r>
              <a:rPr lang="en-GB" dirty="0"/>
              <a:t>Worksheet in OneNote</a:t>
            </a:r>
          </a:p>
          <a:p>
            <a:r>
              <a:rPr lang="en-GB" dirty="0"/>
              <a:t>If you finish that, use the rest of this lesson to work on the Python section of code academy, unless…</a:t>
            </a:r>
          </a:p>
          <a:p>
            <a:r>
              <a:rPr lang="en-GB" dirty="0"/>
              <a:t>Come on up to the front!</a:t>
            </a:r>
          </a:p>
        </p:txBody>
      </p:sp>
    </p:spTree>
    <p:extLst>
      <p:ext uri="{BB962C8B-B14F-4D97-AF65-F5344CB8AC3E}">
        <p14:creationId xmlns:p14="http://schemas.microsoft.com/office/powerpoint/2010/main" val="117826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86E5-4718-44C0-8E36-08BC966E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DD9D-33CB-41BE-8C80-A0EDD7214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loops can be used to ask a user if they wish to run a completed program again.</a:t>
            </a:r>
          </a:p>
          <a:p>
            <a:endParaRPr lang="en-GB" dirty="0"/>
          </a:p>
          <a:p>
            <a:r>
              <a:rPr lang="en-GB" dirty="0"/>
              <a:t>Think back to the exam grade calculator that we made…</a:t>
            </a:r>
          </a:p>
          <a:p>
            <a:r>
              <a:rPr lang="en-GB" dirty="0"/>
              <a:t>…it could be improved by putting it in a while loop…</a:t>
            </a:r>
          </a:p>
          <a:p>
            <a:r>
              <a:rPr lang="en-GB" dirty="0"/>
              <a:t>…once one grade has been awarded, the program could be used to check the grade of another score.</a:t>
            </a:r>
          </a:p>
          <a:p>
            <a:endParaRPr lang="en-GB" dirty="0"/>
          </a:p>
          <a:p>
            <a:r>
              <a:rPr lang="en-GB" dirty="0"/>
              <a:t>Let’s take a look…</a:t>
            </a:r>
          </a:p>
        </p:txBody>
      </p:sp>
    </p:spTree>
    <p:extLst>
      <p:ext uri="{BB962C8B-B14F-4D97-AF65-F5344CB8AC3E}">
        <p14:creationId xmlns:p14="http://schemas.microsoft.com/office/powerpoint/2010/main" val="62399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48BA17-8EC4-47F9-83FF-49F3CEFB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713" y="1354206"/>
            <a:ext cx="4114800" cy="3771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606EBB-C047-4DF5-935B-2A6D5857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61255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4DCF5B-2743-4FD7-BBF0-A953127C4D0E}"/>
              </a:ext>
            </a:extLst>
          </p:cNvPr>
          <p:cNvSpPr txBox="1"/>
          <p:nvPr/>
        </p:nvSpPr>
        <p:spPr>
          <a:xfrm>
            <a:off x="5489713" y="6029011"/>
            <a:ext cx="591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https://repl.it/@JohnGlazebrook/while-loops-student-grades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77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D8A0-F828-418A-AEA6-49A92AF8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622C-49BD-485A-9308-B4EB905B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program to control the temperature of a fish tank</a:t>
            </a:r>
          </a:p>
          <a:p>
            <a:r>
              <a:rPr lang="en-GB" dirty="0"/>
              <a:t>Monitor the temperature</a:t>
            </a:r>
          </a:p>
          <a:p>
            <a:r>
              <a:rPr lang="en-GB" dirty="0"/>
              <a:t>When the temp drops below 24 </a:t>
            </a:r>
            <a:r>
              <a:rPr lang="en-GB" dirty="0" err="1"/>
              <a:t>deg</a:t>
            </a:r>
            <a:r>
              <a:rPr lang="en-GB" dirty="0"/>
              <a:t> C apply heat</a:t>
            </a:r>
          </a:p>
          <a:p>
            <a:r>
              <a:rPr lang="en-GB" dirty="0"/>
              <a:t>When the temp is above 27 </a:t>
            </a:r>
            <a:r>
              <a:rPr lang="en-GB" dirty="0" err="1"/>
              <a:t>deg</a:t>
            </a:r>
            <a:r>
              <a:rPr lang="en-GB" dirty="0"/>
              <a:t> C stop applying heat</a:t>
            </a:r>
          </a:p>
          <a:p>
            <a:r>
              <a:rPr lang="en-GB" dirty="0"/>
              <a:t>Simulate the temperature. </a:t>
            </a:r>
            <a:r>
              <a:rPr lang="en-GB"/>
              <a:t>Temperature will </a:t>
            </a:r>
            <a:r>
              <a:rPr lang="en-GB" dirty="0"/>
              <a:t>drop 1 </a:t>
            </a:r>
            <a:r>
              <a:rPr lang="en-GB" dirty="0" err="1"/>
              <a:t>deg</a:t>
            </a:r>
            <a:r>
              <a:rPr lang="en-GB" dirty="0"/>
              <a:t> every 5 seconds</a:t>
            </a:r>
          </a:p>
        </p:txBody>
      </p:sp>
    </p:spTree>
    <p:extLst>
      <p:ext uri="{BB962C8B-B14F-4D97-AF65-F5344CB8AC3E}">
        <p14:creationId xmlns:p14="http://schemas.microsoft.com/office/powerpoint/2010/main" val="683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800" dirty="0"/>
              <a:t>Look at a core concept of programming called iteration</a:t>
            </a:r>
          </a:p>
          <a:p>
            <a:pPr>
              <a:lnSpc>
                <a:spcPct val="200000"/>
              </a:lnSpc>
            </a:pPr>
            <a:r>
              <a:rPr lang="en-GB" sz="2800" dirty="0"/>
              <a:t>Extend Python programming skills</a:t>
            </a:r>
          </a:p>
        </p:txBody>
      </p:sp>
    </p:spTree>
    <p:extLst>
      <p:ext uri="{BB962C8B-B14F-4D97-AF65-F5344CB8AC3E}">
        <p14:creationId xmlns:p14="http://schemas.microsoft.com/office/powerpoint/2010/main" val="341621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0039"/>
          </a:xfrm>
        </p:spPr>
        <p:txBody>
          <a:bodyPr>
            <a:normAutofit/>
          </a:bodyPr>
          <a:lstStyle/>
          <a:p>
            <a:r>
              <a:rPr lang="en-GB" dirty="0"/>
              <a:t>How many conditions have to be true for the if statement code to run?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F32519-0FA0-4969-880D-60FDF4D3C0E1}"/>
              </a:ext>
            </a:extLst>
          </p:cNvPr>
          <p:cNvSpPr txBox="1">
            <a:spLocks/>
          </p:cNvSpPr>
          <p:nvPr/>
        </p:nvSpPr>
        <p:spPr>
          <a:xfrm>
            <a:off x="740664" y="4622356"/>
            <a:ext cx="10515600" cy="82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is so important about the : and indentation in this Python code?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3B3AC-F549-49F7-BE93-EC100916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60" y="2633472"/>
            <a:ext cx="11177081" cy="19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6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B5071-972A-468A-BA88-4C95C6AA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So far we have covered two of the three key programming concepts of:</a:t>
            </a:r>
          </a:p>
          <a:p>
            <a:pPr lvl="1"/>
            <a:r>
              <a:rPr lang="en-GB" sz="1800" b="1" dirty="0"/>
              <a:t>Sequence</a:t>
            </a:r>
          </a:p>
          <a:p>
            <a:pPr lvl="1"/>
            <a:r>
              <a:rPr lang="en-GB" sz="1800" b="1" dirty="0"/>
              <a:t>Selection</a:t>
            </a:r>
          </a:p>
          <a:p>
            <a:pPr lvl="1"/>
            <a:r>
              <a:rPr lang="en-GB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Iteration</a:t>
            </a:r>
          </a:p>
          <a:p>
            <a:r>
              <a:rPr lang="en-GB" sz="2000" dirty="0"/>
              <a:t>We will now look at the third – iteration</a:t>
            </a:r>
          </a:p>
          <a:p>
            <a:r>
              <a:rPr lang="en-GB" sz="2000" dirty="0"/>
              <a:t>Iteration is also know as looping</a:t>
            </a:r>
          </a:p>
          <a:p>
            <a:r>
              <a:rPr lang="en-GB" sz="2000" dirty="0"/>
              <a:t>There are two key types of loop in Python:</a:t>
            </a:r>
          </a:p>
          <a:p>
            <a:pPr lvl="1"/>
            <a:r>
              <a:rPr lang="en-GB" sz="1800" dirty="0"/>
              <a:t>While</a:t>
            </a:r>
          </a:p>
          <a:p>
            <a:pPr lvl="1"/>
            <a:r>
              <a:rPr lang="en-GB" sz="18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2115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xt description of pls81008_control_structures.gif follows">
            <a:extLst>
              <a:ext uri="{FF2B5EF4-FFF2-40B4-BE49-F238E27FC236}">
                <a16:creationId xmlns:a16="http://schemas.microsoft.com/office/drawing/2014/main" id="{E9D04449-702A-4128-92C3-F7ABF1970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7" r="12061"/>
          <a:stretch/>
        </p:blipFill>
        <p:spPr bwMode="auto">
          <a:xfrm>
            <a:off x="1043608" y="1214230"/>
            <a:ext cx="2345635" cy="41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ext description of pls81008_control_structures.gif follows">
            <a:extLst>
              <a:ext uri="{FF2B5EF4-FFF2-40B4-BE49-F238E27FC236}">
                <a16:creationId xmlns:a16="http://schemas.microsoft.com/office/drawing/2014/main" id="{AE52A2EA-AB03-4BE1-9D74-1DDD5E854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59"/>
          <a:stretch/>
        </p:blipFill>
        <p:spPr bwMode="auto">
          <a:xfrm>
            <a:off x="3925957" y="1214230"/>
            <a:ext cx="4024157" cy="412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xt description of pls81008_control_structures.gif follows">
            <a:extLst>
              <a:ext uri="{FF2B5EF4-FFF2-40B4-BE49-F238E27FC236}">
                <a16:creationId xmlns:a16="http://schemas.microsoft.com/office/drawing/2014/main" id="{13F660B7-A244-41D6-947D-9F2308967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1" r="32118"/>
          <a:stretch/>
        </p:blipFill>
        <p:spPr bwMode="auto">
          <a:xfrm>
            <a:off x="8486827" y="1214230"/>
            <a:ext cx="2926659" cy="412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4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The while keyword creates a loop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A condition is checked and while it is true the loop runs.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Let’s look at an example…</a:t>
            </a:r>
          </a:p>
        </p:txBody>
      </p:sp>
      <p:pic>
        <p:nvPicPr>
          <p:cNvPr id="5" name="Picture 4" descr="Text description of pls81008_control_structures.gif follows">
            <a:extLst>
              <a:ext uri="{FF2B5EF4-FFF2-40B4-BE49-F238E27FC236}">
                <a16:creationId xmlns:a16="http://schemas.microsoft.com/office/drawing/2014/main" id="{25797A0C-5252-421C-91B8-FDBE768EF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1" r="32118"/>
          <a:stretch/>
        </p:blipFill>
        <p:spPr bwMode="auto">
          <a:xfrm>
            <a:off x="8333152" y="202096"/>
            <a:ext cx="3676684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07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B6F-73F1-40DB-ABB4-090EEC6B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A65D-E705-4E33-9C51-32C08781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2675"/>
          </a:xfrm>
        </p:spPr>
        <p:txBody>
          <a:bodyPr/>
          <a:lstStyle/>
          <a:p>
            <a:r>
              <a:rPr lang="en-GB" dirty="0"/>
              <a:t>What will happen when this code is run?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48301-D4E6-437F-8204-A628FE86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2648"/>
            <a:ext cx="5403688" cy="21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0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B6F-73F1-40DB-ABB4-090EEC6B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A65D-E705-4E33-9C51-32C08781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2675"/>
          </a:xfrm>
        </p:spPr>
        <p:txBody>
          <a:bodyPr/>
          <a:lstStyle/>
          <a:p>
            <a:r>
              <a:rPr lang="en-GB" dirty="0"/>
              <a:t>What will happen when this code is run?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FE5D7-19A9-479E-953C-ECBDC16D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48301-D4E6-437F-8204-A628FE86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2648"/>
            <a:ext cx="5403688" cy="2115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471D2-E6A3-4616-8DF6-34B9C8D3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942" y="2149530"/>
            <a:ext cx="3301034" cy="4082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A6F55A-2272-4E1C-8C1D-937145802A66}"/>
              </a:ext>
            </a:extLst>
          </p:cNvPr>
          <p:cNvSpPr txBox="1"/>
          <p:nvPr/>
        </p:nvSpPr>
        <p:spPr>
          <a:xfrm>
            <a:off x="838200" y="5459322"/>
            <a:ext cx="25642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count = count +1</a:t>
            </a:r>
          </a:p>
          <a:p>
            <a:r>
              <a:rPr lang="en-GB" dirty="0"/>
              <a:t>count += 1</a:t>
            </a:r>
          </a:p>
          <a:p>
            <a:endParaRPr lang="en-GB" dirty="0"/>
          </a:p>
          <a:p>
            <a:r>
              <a:rPr lang="en-GB" dirty="0"/>
              <a:t>Key word: increment</a:t>
            </a:r>
          </a:p>
        </p:txBody>
      </p:sp>
    </p:spTree>
    <p:extLst>
      <p:ext uri="{BB962C8B-B14F-4D97-AF65-F5344CB8AC3E}">
        <p14:creationId xmlns:p14="http://schemas.microsoft.com/office/powerpoint/2010/main" val="153224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AE63-9751-424E-B5F6-4B2B457B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while(True)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3661-9BFA-4864-8CB8-144EF8D72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6975"/>
          </a:xfrm>
        </p:spPr>
        <p:txBody>
          <a:bodyPr/>
          <a:lstStyle/>
          <a:p>
            <a:r>
              <a:rPr lang="en-GB" dirty="0"/>
              <a:t>What issues can you see with this code?</a:t>
            </a:r>
          </a:p>
          <a:p>
            <a:r>
              <a:rPr lang="en-GB" dirty="0"/>
              <a:t>What will happen when it is run?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EAEF1-9C94-443F-8FEE-B00A51FE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24" y="3241032"/>
            <a:ext cx="4837809" cy="17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1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499</Words>
  <Application>Microsoft Office PowerPoint</Application>
  <PresentationFormat>Widescreen</PresentationFormat>
  <Paragraphs>66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Introduction to Iteration</vt:lpstr>
      <vt:lpstr>Today</vt:lpstr>
      <vt:lpstr>PowerPoint Presentation</vt:lpstr>
      <vt:lpstr>Iteration</vt:lpstr>
      <vt:lpstr>PowerPoint Presentation</vt:lpstr>
      <vt:lpstr>While Loop</vt:lpstr>
      <vt:lpstr>While Loops</vt:lpstr>
      <vt:lpstr>While Loops</vt:lpstr>
      <vt:lpstr>while(True)</vt:lpstr>
      <vt:lpstr>While True</vt:lpstr>
      <vt:lpstr>While Loops</vt:lpstr>
      <vt:lpstr>While Loops</vt:lpstr>
      <vt:lpstr>While Loops</vt:lpstr>
      <vt:lpstr>For Loops</vt:lpstr>
      <vt:lpstr>Extension – for those that want the stretch!</vt:lpstr>
      <vt:lpstr>While Loops</vt:lpstr>
      <vt:lpstr>PowerPoint Presentation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20</cp:revision>
  <dcterms:created xsi:type="dcterms:W3CDTF">2019-08-28T15:54:36Z</dcterms:created>
  <dcterms:modified xsi:type="dcterms:W3CDTF">2021-10-13T09:14:13Z</dcterms:modified>
</cp:coreProperties>
</file>