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9" r:id="rId4"/>
    <p:sldId id="271" r:id="rId5"/>
    <p:sldId id="273" r:id="rId6"/>
    <p:sldId id="296" r:id="rId7"/>
    <p:sldId id="297" r:id="rId8"/>
    <p:sldId id="282" r:id="rId9"/>
    <p:sldId id="267" r:id="rId10"/>
    <p:sldId id="285" r:id="rId11"/>
    <p:sldId id="286" r:id="rId12"/>
    <p:sldId id="288" r:id="rId13"/>
    <p:sldId id="287" r:id="rId14"/>
    <p:sldId id="289" r:id="rId15"/>
    <p:sldId id="290" r:id="rId16"/>
    <p:sldId id="291" r:id="rId17"/>
    <p:sldId id="276" r:id="rId18"/>
    <p:sldId id="293" r:id="rId19"/>
    <p:sldId id="294" r:id="rId20"/>
    <p:sldId id="284" r:id="rId21"/>
    <p:sldId id="295" r:id="rId22"/>
    <p:sldId id="278" r:id="rId23"/>
    <p:sldId id="279" r:id="rId24"/>
    <p:sldId id="29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FD73D83E-F788-49DA-96BE-C5B347767802}"/>
    <pc:docChg chg="modSld">
      <pc:chgData name="John Glazebrook" userId="0cee8e84-5584-4a59-8cd1-43182ebc90a0" providerId="ADAL" clId="{FD73D83E-F788-49DA-96BE-C5B347767802}" dt="2021-09-13T14:03:29.161" v="1" actId="5793"/>
      <pc:docMkLst>
        <pc:docMk/>
      </pc:docMkLst>
      <pc:sldChg chg="modSp mod">
        <pc:chgData name="John Glazebrook" userId="0cee8e84-5584-4a59-8cd1-43182ebc90a0" providerId="ADAL" clId="{FD73D83E-F788-49DA-96BE-C5B347767802}" dt="2021-09-13T14:03:29.161" v="1" actId="5793"/>
        <pc:sldMkLst>
          <pc:docMk/>
          <pc:sldMk cId="3271178171" sldId="282"/>
        </pc:sldMkLst>
        <pc:spChg chg="mod">
          <ac:chgData name="John Glazebrook" userId="0cee8e84-5584-4a59-8cd1-43182ebc90a0" providerId="ADAL" clId="{FD73D83E-F788-49DA-96BE-C5B347767802}" dt="2021-09-13T14:03:29.161" v="1" actId="5793"/>
          <ac:spMkLst>
            <pc:docMk/>
            <pc:sldMk cId="3271178171" sldId="282"/>
            <ac:spMk id="3" creationId="{00000000-0000-0000-0000-000000000000}"/>
          </ac:spMkLst>
        </pc:spChg>
      </pc:sldChg>
    </pc:docChg>
  </pc:docChgLst>
  <pc:docChgLst>
    <pc:chgData name="John Glazebrook" userId="0cee8e84-5584-4a59-8cd1-43182ebc90a0" providerId="ADAL" clId="{CEB852A3-C70B-4E22-9A42-309586AAD7AE}"/>
    <pc:docChg chg="undo custSel addSld modSld">
      <pc:chgData name="John Glazebrook" userId="0cee8e84-5584-4a59-8cd1-43182ebc90a0" providerId="ADAL" clId="{CEB852A3-C70B-4E22-9A42-309586AAD7AE}" dt="2020-09-03T09:59:57.375" v="40" actId="478"/>
      <pc:docMkLst>
        <pc:docMk/>
      </pc:docMkLst>
      <pc:sldChg chg="delSp mod">
        <pc:chgData name="John Glazebrook" userId="0cee8e84-5584-4a59-8cd1-43182ebc90a0" providerId="ADAL" clId="{CEB852A3-C70B-4E22-9A42-309586AAD7AE}" dt="2020-09-03T09:59:44.490" v="37" actId="478"/>
        <pc:sldMkLst>
          <pc:docMk/>
          <pc:sldMk cId="929425744" sldId="271"/>
        </pc:sldMkLst>
        <pc:spChg chg="del">
          <ac:chgData name="John Glazebrook" userId="0cee8e84-5584-4a59-8cd1-43182ebc90a0" providerId="ADAL" clId="{CEB852A3-C70B-4E22-9A42-309586AAD7AE}" dt="2020-09-03T09:59:44.490" v="37" actId="478"/>
          <ac:spMkLst>
            <pc:docMk/>
            <pc:sldMk cId="929425744" sldId="271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CEB852A3-C70B-4E22-9A42-309586AAD7AE}" dt="2020-09-03T09:59:47.255" v="38" actId="478"/>
        <pc:sldMkLst>
          <pc:docMk/>
          <pc:sldMk cId="1330248934" sldId="273"/>
        </pc:sldMkLst>
        <pc:spChg chg="del">
          <ac:chgData name="John Glazebrook" userId="0cee8e84-5584-4a59-8cd1-43182ebc90a0" providerId="ADAL" clId="{CEB852A3-C70B-4E22-9A42-309586AAD7AE}" dt="2020-09-03T09:59:47.255" v="38" actId="478"/>
          <ac:spMkLst>
            <pc:docMk/>
            <pc:sldMk cId="1330248934" sldId="273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CEB852A3-C70B-4E22-9A42-309586AAD7AE}" dt="2020-09-03T09:59:53.524" v="39" actId="478"/>
        <pc:sldMkLst>
          <pc:docMk/>
          <pc:sldMk cId="26105938" sldId="274"/>
        </pc:sldMkLst>
        <pc:spChg chg="del">
          <ac:chgData name="John Glazebrook" userId="0cee8e84-5584-4a59-8cd1-43182ebc90a0" providerId="ADAL" clId="{CEB852A3-C70B-4E22-9A42-309586AAD7AE}" dt="2020-09-03T09:59:53.524" v="39" actId="478"/>
          <ac:spMkLst>
            <pc:docMk/>
            <pc:sldMk cId="26105938" sldId="274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CEB852A3-C70B-4E22-9A42-309586AAD7AE}" dt="2020-09-03T09:59:57.375" v="40" actId="478"/>
        <pc:sldMkLst>
          <pc:docMk/>
          <pc:sldMk cId="358401881" sldId="275"/>
        </pc:sldMkLst>
        <pc:spChg chg="del">
          <ac:chgData name="John Glazebrook" userId="0cee8e84-5584-4a59-8cd1-43182ebc90a0" providerId="ADAL" clId="{CEB852A3-C70B-4E22-9A42-309586AAD7AE}" dt="2020-09-03T09:59:57.375" v="40" actId="478"/>
          <ac:spMkLst>
            <pc:docMk/>
            <pc:sldMk cId="358401881" sldId="275"/>
            <ac:spMk id="4" creationId="{00000000-0000-0000-0000-000000000000}"/>
          </ac:spMkLst>
        </pc:spChg>
      </pc:sldChg>
      <pc:sldChg chg="modSp mod">
        <pc:chgData name="John Glazebrook" userId="0cee8e84-5584-4a59-8cd1-43182ebc90a0" providerId="ADAL" clId="{CEB852A3-C70B-4E22-9A42-309586AAD7AE}" dt="2020-09-03T09:37:16.639" v="9" actId="20577"/>
        <pc:sldMkLst>
          <pc:docMk/>
          <pc:sldMk cId="4173070680" sldId="281"/>
        </pc:sldMkLst>
        <pc:spChg chg="mod">
          <ac:chgData name="John Glazebrook" userId="0cee8e84-5584-4a59-8cd1-43182ebc90a0" providerId="ADAL" clId="{CEB852A3-C70B-4E22-9A42-309586AAD7AE}" dt="2020-09-03T09:37:08.425" v="8" actId="403"/>
          <ac:spMkLst>
            <pc:docMk/>
            <pc:sldMk cId="4173070680" sldId="281"/>
            <ac:spMk id="3" creationId="{00000000-0000-0000-0000-000000000000}"/>
          </ac:spMkLst>
        </pc:spChg>
        <pc:spChg chg="mod">
          <ac:chgData name="John Glazebrook" userId="0cee8e84-5584-4a59-8cd1-43182ebc90a0" providerId="ADAL" clId="{CEB852A3-C70B-4E22-9A42-309586AAD7AE}" dt="2020-09-03T09:37:16.639" v="9" actId="20577"/>
          <ac:spMkLst>
            <pc:docMk/>
            <pc:sldMk cId="4173070680" sldId="281"/>
            <ac:spMk id="4" creationId="{7DF80E11-8786-4C40-B85C-2051BC974F41}"/>
          </ac:spMkLst>
        </pc:spChg>
      </pc:sldChg>
      <pc:sldChg chg="addSp delSp modSp add mod">
        <pc:chgData name="John Glazebrook" userId="0cee8e84-5584-4a59-8cd1-43182ebc90a0" providerId="ADAL" clId="{CEB852A3-C70B-4E22-9A42-309586AAD7AE}" dt="2020-09-03T09:57:28.722" v="36" actId="478"/>
        <pc:sldMkLst>
          <pc:docMk/>
          <pc:sldMk cId="2421498250" sldId="295"/>
        </pc:sldMkLst>
        <pc:spChg chg="mod">
          <ac:chgData name="John Glazebrook" userId="0cee8e84-5584-4a59-8cd1-43182ebc90a0" providerId="ADAL" clId="{CEB852A3-C70B-4E22-9A42-309586AAD7AE}" dt="2020-09-03T09:54:00.366" v="18" actId="20577"/>
          <ac:spMkLst>
            <pc:docMk/>
            <pc:sldMk cId="2421498250" sldId="295"/>
            <ac:spMk id="2" creationId="{58C3B93E-8C04-455F-B368-39CFFF5DEFAC}"/>
          </ac:spMkLst>
        </pc:spChg>
        <pc:spChg chg="add mod">
          <ac:chgData name="John Glazebrook" userId="0cee8e84-5584-4a59-8cd1-43182ebc90a0" providerId="ADAL" clId="{CEB852A3-C70B-4E22-9A42-309586AAD7AE}" dt="2020-09-03T09:54:39.262" v="25" actId="14100"/>
          <ac:spMkLst>
            <pc:docMk/>
            <pc:sldMk cId="2421498250" sldId="295"/>
            <ac:spMk id="3" creationId="{F4104224-8552-4240-A81A-0D29369BF9B8}"/>
          </ac:spMkLst>
        </pc:spChg>
        <pc:spChg chg="add mod">
          <ac:chgData name="John Glazebrook" userId="0cee8e84-5584-4a59-8cd1-43182ebc90a0" providerId="ADAL" clId="{CEB852A3-C70B-4E22-9A42-309586AAD7AE}" dt="2020-09-03T09:54:48.282" v="27" actId="1076"/>
          <ac:spMkLst>
            <pc:docMk/>
            <pc:sldMk cId="2421498250" sldId="295"/>
            <ac:spMk id="6" creationId="{B3CA28F3-317E-4F97-984B-06CB32363020}"/>
          </ac:spMkLst>
        </pc:spChg>
        <pc:spChg chg="add del mod">
          <ac:chgData name="John Glazebrook" userId="0cee8e84-5584-4a59-8cd1-43182ebc90a0" providerId="ADAL" clId="{CEB852A3-C70B-4E22-9A42-309586AAD7AE}" dt="2020-09-03T09:57:28.722" v="36" actId="478"/>
          <ac:spMkLst>
            <pc:docMk/>
            <pc:sldMk cId="2421498250" sldId="295"/>
            <ac:spMk id="8" creationId="{501C36DB-FD1A-4B66-B7B0-5CF844711CC0}"/>
          </ac:spMkLst>
        </pc:spChg>
        <pc:picChg chg="mod">
          <ac:chgData name="John Glazebrook" userId="0cee8e84-5584-4a59-8cd1-43182ebc90a0" providerId="ADAL" clId="{CEB852A3-C70B-4E22-9A42-309586AAD7AE}" dt="2020-09-03T09:56:47.042" v="30" actId="1076"/>
          <ac:picMkLst>
            <pc:docMk/>
            <pc:sldMk cId="2421498250" sldId="295"/>
            <ac:picMk id="4" creationId="{F17E8005-F815-498E-9CBC-B48139AD26FB}"/>
          </ac:picMkLst>
        </pc:picChg>
      </pc:sldChg>
    </pc:docChg>
  </pc:docChgLst>
  <pc:docChgLst>
    <pc:chgData name="John Glazebrook" userId="0cee8e84-5584-4a59-8cd1-43182ebc90a0" providerId="ADAL" clId="{465A1694-EBB5-4E13-938C-F31BECDD16EC}"/>
    <pc:docChg chg="custSel delSld modSld">
      <pc:chgData name="John Glazebrook" userId="0cee8e84-5584-4a59-8cd1-43182ebc90a0" providerId="ADAL" clId="{465A1694-EBB5-4E13-938C-F31BECDD16EC}" dt="2020-09-07T19:31:00.867" v="9" actId="2696"/>
      <pc:docMkLst>
        <pc:docMk/>
      </pc:docMkLst>
      <pc:sldChg chg="del">
        <pc:chgData name="John Glazebrook" userId="0cee8e84-5584-4a59-8cd1-43182ebc90a0" providerId="ADAL" clId="{465A1694-EBB5-4E13-938C-F31BECDD16EC}" dt="2020-09-07T19:31:00.867" v="9" actId="2696"/>
        <pc:sldMkLst>
          <pc:docMk/>
          <pc:sldMk cId="255739360" sldId="257"/>
        </pc:sldMkLst>
      </pc:sldChg>
      <pc:sldChg chg="del">
        <pc:chgData name="John Glazebrook" userId="0cee8e84-5584-4a59-8cd1-43182ebc90a0" providerId="ADAL" clId="{465A1694-EBB5-4E13-938C-F31BECDD16EC}" dt="2020-09-07T19:30:37.582" v="7" actId="2696"/>
        <pc:sldMkLst>
          <pc:docMk/>
          <pc:sldMk cId="3007233845" sldId="263"/>
        </pc:sldMkLst>
      </pc:sldChg>
      <pc:sldChg chg="del">
        <pc:chgData name="John Glazebrook" userId="0cee8e84-5584-4a59-8cd1-43182ebc90a0" providerId="ADAL" clId="{465A1694-EBB5-4E13-938C-F31BECDD16EC}" dt="2020-09-07T19:30:38.418" v="8" actId="2696"/>
        <pc:sldMkLst>
          <pc:docMk/>
          <pc:sldMk cId="3970819050" sldId="267"/>
        </pc:sldMkLst>
      </pc:sldChg>
      <pc:sldChg chg="modSp">
        <pc:chgData name="John Glazebrook" userId="0cee8e84-5584-4a59-8cd1-43182ebc90a0" providerId="ADAL" clId="{465A1694-EBB5-4E13-938C-F31BECDD16EC}" dt="2020-09-07T19:25:51.592" v="6" actId="20577"/>
        <pc:sldMkLst>
          <pc:docMk/>
          <pc:sldMk cId="4173070680" sldId="281"/>
        </pc:sldMkLst>
        <pc:spChg chg="mod">
          <ac:chgData name="John Glazebrook" userId="0cee8e84-5584-4a59-8cd1-43182ebc90a0" providerId="ADAL" clId="{465A1694-EBB5-4E13-938C-F31BECDD16EC}" dt="2020-09-07T19:25:51.592" v="6" actId="20577"/>
          <ac:spMkLst>
            <pc:docMk/>
            <pc:sldMk cId="4173070680" sldId="281"/>
            <ac:spMk id="3" creationId="{00000000-0000-0000-0000-000000000000}"/>
          </ac:spMkLst>
        </pc:spChg>
      </pc:sldChg>
    </pc:docChg>
  </pc:docChgLst>
  <pc:docChgLst>
    <pc:chgData name="John Glazebrook" userId="0cee8e84-5584-4a59-8cd1-43182ebc90a0" providerId="ADAL" clId="{D872236D-0F6D-48FC-AAFF-94A655A800AE}"/>
    <pc:docChg chg="custSel addSld delSld modSld">
      <pc:chgData name="John Glazebrook" userId="0cee8e84-5584-4a59-8cd1-43182ebc90a0" providerId="ADAL" clId="{D872236D-0F6D-48FC-AAFF-94A655A800AE}" dt="2020-09-03T09:34:43.689" v="52"/>
      <pc:docMkLst>
        <pc:docMk/>
      </pc:docMkLst>
      <pc:sldChg chg="modSp del mod">
        <pc:chgData name="John Glazebrook" userId="0cee8e84-5584-4a59-8cd1-43182ebc90a0" providerId="ADAL" clId="{D872236D-0F6D-48FC-AAFF-94A655A800AE}" dt="2020-09-03T09:31:31.126" v="23" actId="47"/>
        <pc:sldMkLst>
          <pc:docMk/>
          <pc:sldMk cId="1401546576" sldId="268"/>
        </pc:sldMkLst>
        <pc:spChg chg="mod">
          <ac:chgData name="John Glazebrook" userId="0cee8e84-5584-4a59-8cd1-43182ebc90a0" providerId="ADAL" clId="{D872236D-0F6D-48FC-AAFF-94A655A800AE}" dt="2020-09-03T09:29:17.273" v="21" actId="20577"/>
          <ac:spMkLst>
            <pc:docMk/>
            <pc:sldMk cId="1401546576" sldId="268"/>
            <ac:spMk id="2" creationId="{74372F64-C366-4A5D-A6B1-150E9F1DB41A}"/>
          </ac:spMkLst>
        </pc:spChg>
      </pc:sldChg>
      <pc:sldChg chg="modSp add mod">
        <pc:chgData name="John Glazebrook" userId="0cee8e84-5584-4a59-8cd1-43182ebc90a0" providerId="ADAL" clId="{D872236D-0F6D-48FC-AAFF-94A655A800AE}" dt="2020-09-03T09:32:01.306" v="51" actId="20577"/>
        <pc:sldMkLst>
          <pc:docMk/>
          <pc:sldMk cId="1343023932" sldId="269"/>
        </pc:sldMkLst>
        <pc:spChg chg="mod">
          <ac:chgData name="John Glazebrook" userId="0cee8e84-5584-4a59-8cd1-43182ebc90a0" providerId="ADAL" clId="{D872236D-0F6D-48FC-AAFF-94A655A800AE}" dt="2020-09-03T09:32:01.306" v="51" actId="20577"/>
          <ac:spMkLst>
            <pc:docMk/>
            <pc:sldMk cId="1343023932" sldId="269"/>
            <ac:spMk id="2" creationId="{7E74B3C4-A8D4-4B38-BDBD-A0997293AAE5}"/>
          </ac:spMkLst>
        </pc:spChg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929425744" sldId="271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1330248934" sldId="273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26105938" sldId="274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358401881" sldId="275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3814218974" sldId="276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490383591" sldId="278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3773489165" sldId="279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4173070680" sldId="281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3271178171" sldId="282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3708549295" sldId="283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109345093" sldId="284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2664263816" sldId="285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1710420963" sldId="286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4051194179" sldId="287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4280129763" sldId="288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3133225440" sldId="289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1555144648" sldId="290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2430135467" sldId="291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2482754559" sldId="292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2334487082" sldId="293"/>
        </pc:sldMkLst>
      </pc:sldChg>
      <pc:sldChg chg="add">
        <pc:chgData name="John Glazebrook" userId="0cee8e84-5584-4a59-8cd1-43182ebc90a0" providerId="ADAL" clId="{D872236D-0F6D-48FC-AAFF-94A655A800AE}" dt="2020-09-03T09:34:43.689" v="52"/>
        <pc:sldMkLst>
          <pc:docMk/>
          <pc:sldMk cId="2467598249" sldId="294"/>
        </pc:sldMkLst>
      </pc:sldChg>
    </pc:docChg>
  </pc:docChgLst>
  <pc:docChgLst>
    <pc:chgData name="John Glazebrook" userId="0cee8e84-5584-4a59-8cd1-43182ebc90a0" providerId="ADAL" clId="{B653A25B-A303-4C5E-AB05-CE40306546D6}"/>
    <pc:docChg chg="custSel addSld delSld modSld">
      <pc:chgData name="John Glazebrook" userId="0cee8e84-5584-4a59-8cd1-43182ebc90a0" providerId="ADAL" clId="{B653A25B-A303-4C5E-AB05-CE40306546D6}" dt="2020-10-14T22:06:16.836" v="9" actId="47"/>
      <pc:docMkLst>
        <pc:docMk/>
      </pc:docMkLst>
      <pc:sldChg chg="add">
        <pc:chgData name="John Glazebrook" userId="0cee8e84-5584-4a59-8cd1-43182ebc90a0" providerId="ADAL" clId="{B653A25B-A303-4C5E-AB05-CE40306546D6}" dt="2020-10-14T22:03:08.633" v="6"/>
        <pc:sldMkLst>
          <pc:docMk/>
          <pc:sldMk cId="662347572" sldId="267"/>
        </pc:sldMkLst>
      </pc:sldChg>
      <pc:sldChg chg="addSp delSp modSp del mod">
        <pc:chgData name="John Glazebrook" userId="0cee8e84-5584-4a59-8cd1-43182ebc90a0" providerId="ADAL" clId="{B653A25B-A303-4C5E-AB05-CE40306546D6}" dt="2020-10-14T22:00:41.594" v="5" actId="47"/>
        <pc:sldMkLst>
          <pc:docMk/>
          <pc:sldMk cId="26105938" sldId="274"/>
        </pc:sldMkLst>
        <pc:spChg chg="del">
          <ac:chgData name="John Glazebrook" userId="0cee8e84-5584-4a59-8cd1-43182ebc90a0" providerId="ADAL" clId="{B653A25B-A303-4C5E-AB05-CE40306546D6}" dt="2020-10-14T21:56:10.402" v="3" actId="478"/>
          <ac:spMkLst>
            <pc:docMk/>
            <pc:sldMk cId="26105938" sldId="274"/>
            <ac:spMk id="3" creationId="{A72F18D5-C4C2-45EE-A622-2C85FE3A9340}"/>
          </ac:spMkLst>
        </pc:spChg>
        <pc:picChg chg="add mod">
          <ac:chgData name="John Glazebrook" userId="0cee8e84-5584-4a59-8cd1-43182ebc90a0" providerId="ADAL" clId="{B653A25B-A303-4C5E-AB05-CE40306546D6}" dt="2020-10-14T21:56:09.007" v="2" actId="1076"/>
          <ac:picMkLst>
            <pc:docMk/>
            <pc:sldMk cId="26105938" sldId="274"/>
            <ac:picMk id="4" creationId="{3BE40D11-E612-4A9E-9F38-4C1B33A62856}"/>
          </ac:picMkLst>
        </pc:picChg>
        <pc:picChg chg="del">
          <ac:chgData name="John Glazebrook" userId="0cee8e84-5584-4a59-8cd1-43182ebc90a0" providerId="ADAL" clId="{B653A25B-A303-4C5E-AB05-CE40306546D6}" dt="2020-10-14T21:55:59.735" v="0" actId="478"/>
          <ac:picMkLst>
            <pc:docMk/>
            <pc:sldMk cId="26105938" sldId="274"/>
            <ac:picMk id="5" creationId="{00000000-0000-0000-0000-000000000000}"/>
          </ac:picMkLst>
        </pc:picChg>
      </pc:sldChg>
      <pc:sldChg chg="del">
        <pc:chgData name="John Glazebrook" userId="0cee8e84-5584-4a59-8cd1-43182ebc90a0" providerId="ADAL" clId="{B653A25B-A303-4C5E-AB05-CE40306546D6}" dt="2020-10-14T22:06:16.836" v="9" actId="47"/>
        <pc:sldMkLst>
          <pc:docMk/>
          <pc:sldMk cId="358401881" sldId="275"/>
        </pc:sldMkLst>
      </pc:sldChg>
      <pc:sldChg chg="del">
        <pc:chgData name="John Glazebrook" userId="0cee8e84-5584-4a59-8cd1-43182ebc90a0" providerId="ADAL" clId="{B653A25B-A303-4C5E-AB05-CE40306546D6}" dt="2020-10-14T22:03:15.887" v="7" actId="47"/>
        <pc:sldMkLst>
          <pc:docMk/>
          <pc:sldMk cId="3708549295" sldId="283"/>
        </pc:sldMkLst>
      </pc:sldChg>
      <pc:sldChg chg="add">
        <pc:chgData name="John Glazebrook" userId="0cee8e84-5584-4a59-8cd1-43182ebc90a0" providerId="ADAL" clId="{B653A25B-A303-4C5E-AB05-CE40306546D6}" dt="2020-10-14T22:00:37.029" v="4"/>
        <pc:sldMkLst>
          <pc:docMk/>
          <pc:sldMk cId="3262973505" sldId="296"/>
        </pc:sldMkLst>
      </pc:sldChg>
      <pc:sldChg chg="add">
        <pc:chgData name="John Glazebrook" userId="0cee8e84-5584-4a59-8cd1-43182ebc90a0" providerId="ADAL" clId="{B653A25B-A303-4C5E-AB05-CE40306546D6}" dt="2020-10-14T22:06:14.674" v="8"/>
        <pc:sldMkLst>
          <pc:docMk/>
          <pc:sldMk cId="1182956152" sldId="297"/>
        </pc:sldMkLst>
      </pc:sldChg>
    </pc:docChg>
  </pc:docChgLst>
  <pc:docChgLst>
    <pc:chgData name="John Glazebrook" userId="0cee8e84-5584-4a59-8cd1-43182ebc90a0" providerId="ADAL" clId="{E708BC7F-F638-4C75-8D0A-C7B52243652D}"/>
    <pc:docChg chg="modSld">
      <pc:chgData name="John Glazebrook" userId="0cee8e84-5584-4a59-8cd1-43182ebc90a0" providerId="ADAL" clId="{E708BC7F-F638-4C75-8D0A-C7B52243652D}" dt="2022-09-02T13:48:35.421" v="8" actId="20577"/>
      <pc:docMkLst>
        <pc:docMk/>
      </pc:docMkLst>
      <pc:sldChg chg="modSp mod">
        <pc:chgData name="John Glazebrook" userId="0cee8e84-5584-4a59-8cd1-43182ebc90a0" providerId="ADAL" clId="{E708BC7F-F638-4C75-8D0A-C7B52243652D}" dt="2022-09-02T13:48:35.421" v="8" actId="20577"/>
        <pc:sldMkLst>
          <pc:docMk/>
          <pc:sldMk cId="1706614937" sldId="256"/>
        </pc:sldMkLst>
        <pc:spChg chg="mod">
          <ac:chgData name="John Glazebrook" userId="0cee8e84-5584-4a59-8cd1-43182ebc90a0" providerId="ADAL" clId="{E708BC7F-F638-4C75-8D0A-C7B52243652D}" dt="2022-09-02T13:48:35.421" v="8" actId="20577"/>
          <ac:spMkLst>
            <pc:docMk/>
            <pc:sldMk cId="1706614937" sldId="256"/>
            <ac:spMk id="2" creationId="{64B1AE01-7BF1-4304-A653-F51E719FC0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2A1DC-6287-416F-895C-895E7BCDE7A3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51F73-3835-4C32-81E8-013071FEC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02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Grades: 51, -1, 100, 1000000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4F00A-FB8A-4263-9E29-7D9BD1159BB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AE01-7BF1-4304-A653-F51E719FC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EF157-249D-4573-ABDE-85D3F751A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61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8F3406-1193-4BF2-BC69-29DCC3BD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30" y="1973317"/>
            <a:ext cx="6616739" cy="29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6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B14A0-4C59-4F73-85BB-1686AE67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0" y="171859"/>
            <a:ext cx="10724184" cy="565390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3B635-F61E-4F22-97C1-4025F2DE4F54}"/>
              </a:ext>
            </a:extLst>
          </p:cNvPr>
          <p:cNvSpPr txBox="1"/>
          <p:nvPr/>
        </p:nvSpPr>
        <p:spPr>
          <a:xfrm>
            <a:off x="7168759" y="5533377"/>
            <a:ext cx="2870722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What is output?</a:t>
            </a:r>
          </a:p>
        </p:txBody>
      </p:sp>
    </p:spTree>
    <p:extLst>
      <p:ext uri="{BB962C8B-B14F-4D97-AF65-F5344CB8AC3E}">
        <p14:creationId xmlns:p14="http://schemas.microsoft.com/office/powerpoint/2010/main" val="171042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B14A0-4C59-4F73-85BB-1686AE67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7" y="652626"/>
            <a:ext cx="8138148" cy="4290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320B6-1E8C-4463-BD24-4E6A5A405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89"/>
          <a:stretch/>
        </p:blipFill>
        <p:spPr>
          <a:xfrm>
            <a:off x="5001281" y="5360276"/>
            <a:ext cx="6694173" cy="1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2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3EE772-2CBC-4F61-A882-F4ACB360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9" y="459004"/>
            <a:ext cx="8648149" cy="4822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84CAE-CD20-476E-B810-CC41D8AF8241}"/>
              </a:ext>
            </a:extLst>
          </p:cNvPr>
          <p:cNvSpPr txBox="1"/>
          <p:nvPr/>
        </p:nvSpPr>
        <p:spPr>
          <a:xfrm>
            <a:off x="3783724" y="5990897"/>
            <a:ext cx="2870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What is output?</a:t>
            </a:r>
          </a:p>
        </p:txBody>
      </p:sp>
    </p:spTree>
    <p:extLst>
      <p:ext uri="{BB962C8B-B14F-4D97-AF65-F5344CB8AC3E}">
        <p14:creationId xmlns:p14="http://schemas.microsoft.com/office/powerpoint/2010/main" val="405119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3EE772-2CBC-4F61-A882-F4ACB360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9" y="459004"/>
            <a:ext cx="8648149" cy="4822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287757-11B6-4103-8754-60B7495F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43" y="5407572"/>
            <a:ext cx="4263256" cy="8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2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67F280-E57C-4363-97A2-2ED59222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1" y="1069984"/>
            <a:ext cx="6898891" cy="32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4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67F280-E57C-4363-97A2-2ED59222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1" y="1069984"/>
            <a:ext cx="6898891" cy="3249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DF668D-B51E-41F3-9BB4-BBBB9AAF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08" y="5264140"/>
            <a:ext cx="7112007" cy="1047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A4B8C-861C-4FB3-B8AB-9B1039DC46E4}"/>
              </a:ext>
            </a:extLst>
          </p:cNvPr>
          <p:cNvSpPr txBox="1"/>
          <p:nvPr/>
        </p:nvSpPr>
        <p:spPr>
          <a:xfrm>
            <a:off x="649285" y="5018574"/>
            <a:ext cx="1959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OH NO!</a:t>
            </a:r>
          </a:p>
        </p:txBody>
      </p:sp>
    </p:spTree>
    <p:extLst>
      <p:ext uri="{BB962C8B-B14F-4D97-AF65-F5344CB8AC3E}">
        <p14:creationId xmlns:p14="http://schemas.microsoft.com/office/powerpoint/2010/main" val="243013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if (</a:t>
            </a:r>
            <a:r>
              <a:rPr lang="en-GB" dirty="0" err="1"/>
              <a:t>elif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714" y="4562673"/>
            <a:ext cx="10515600" cy="2170749"/>
          </a:xfrm>
        </p:spPr>
        <p:txBody>
          <a:bodyPr>
            <a:normAutofit/>
          </a:bodyPr>
          <a:lstStyle/>
          <a:p>
            <a:r>
              <a:rPr lang="en-GB" sz="2400" dirty="0"/>
              <a:t>The use of an </a:t>
            </a:r>
            <a:r>
              <a:rPr lang="en-GB" sz="2400" dirty="0" err="1"/>
              <a:t>elif</a:t>
            </a:r>
            <a:r>
              <a:rPr lang="en-GB" sz="2400" dirty="0"/>
              <a:t> allows for many conditions to be checked…</a:t>
            </a:r>
          </a:p>
          <a:p>
            <a:r>
              <a:rPr lang="en-GB" sz="2400" dirty="0"/>
              <a:t>…once the true condition is found, the associated code runs.</a:t>
            </a:r>
          </a:p>
          <a:p>
            <a:r>
              <a:rPr lang="en-GB" sz="2400" dirty="0"/>
              <a:t>If none of the conditions are true, the else statement code is run.</a:t>
            </a:r>
          </a:p>
          <a:p>
            <a:r>
              <a:rPr lang="en-GB" sz="2400" dirty="0"/>
              <a:t>You can chain together as many </a:t>
            </a:r>
            <a:r>
              <a:rPr lang="en-GB" sz="2400" dirty="0" err="1"/>
              <a:t>elif</a:t>
            </a:r>
            <a:r>
              <a:rPr lang="en-GB" sz="2400" dirty="0"/>
              <a:t> statements as needed.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8EA0F-1434-4C08-8301-4DBCA5BB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37" y="251882"/>
            <a:ext cx="8637377" cy="40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1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9C55AD-9B9D-47EF-8309-4D5E5EED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071"/>
            <a:ext cx="12192000" cy="4316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E5E113-186F-4295-A774-8B5046E14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4" y="5227456"/>
            <a:ext cx="5318786" cy="711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C8A2C6-98AB-442D-BE08-6439A5B323A9}"/>
              </a:ext>
            </a:extLst>
          </p:cNvPr>
          <p:cNvSpPr txBox="1"/>
          <p:nvPr/>
        </p:nvSpPr>
        <p:spPr>
          <a:xfrm>
            <a:off x="233405" y="5953319"/>
            <a:ext cx="236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 Python idiom, the Pythonic way of doing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A1F0C-4037-4711-A4D1-3C4EFDF72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049" y="6150786"/>
            <a:ext cx="6507546" cy="603070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CF7AF2C8-45C2-4FD8-9DD6-19E802A1C3B7}"/>
              </a:ext>
            </a:extLst>
          </p:cNvPr>
          <p:cNvSpPr/>
          <p:nvPr/>
        </p:nvSpPr>
        <p:spPr>
          <a:xfrm rot="5594081" flipH="1">
            <a:off x="2512462" y="5854043"/>
            <a:ext cx="628677" cy="845044"/>
          </a:xfrm>
          <a:prstGeom prst="ben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B7799-B9A6-4E76-A601-79FC9BE217FE}"/>
              </a:ext>
            </a:extLst>
          </p:cNvPr>
          <p:cNvSpPr txBox="1"/>
          <p:nvPr/>
        </p:nvSpPr>
        <p:spPr>
          <a:xfrm>
            <a:off x="6938236" y="5754220"/>
            <a:ext cx="17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languages: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B66DF-AE83-4EE3-8E06-1052C9045298}"/>
              </a:ext>
            </a:extLst>
          </p:cNvPr>
          <p:cNvSpPr txBox="1"/>
          <p:nvPr/>
        </p:nvSpPr>
        <p:spPr>
          <a:xfrm>
            <a:off x="6183983" y="4071280"/>
            <a:ext cx="3937873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Did you spot all the bugs?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291A4-A636-4D4D-8C7A-34E560F2662C}"/>
              </a:ext>
            </a:extLst>
          </p:cNvPr>
          <p:cNvSpPr/>
          <p:nvPr/>
        </p:nvSpPr>
        <p:spPr>
          <a:xfrm>
            <a:off x="7249212" y="763571"/>
            <a:ext cx="4942788" cy="867266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8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93E-8C04-455F-B368-39CFFF5D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ED47F-C650-4570-93C7-7804C055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59206"/>
            <a:ext cx="7543799" cy="42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07F-0728-4A3B-80AC-A3934D8A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GB" dirty="0" err="1"/>
              <a:t>Polya’s</a:t>
            </a:r>
            <a:r>
              <a:rPr lang="en-GB" dirty="0"/>
              <a:t> Problem 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BE52-71EA-46F9-99CE-EADE5A7F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15678" cy="3541714"/>
          </a:xfrm>
        </p:spPr>
        <p:txBody>
          <a:bodyPr>
            <a:normAutofit/>
          </a:bodyPr>
          <a:lstStyle/>
          <a:p>
            <a:r>
              <a:rPr lang="en-GB" sz="2800" dirty="0"/>
              <a:t>First principle: Understand the problem</a:t>
            </a:r>
          </a:p>
          <a:p>
            <a:r>
              <a:rPr lang="en-GB" sz="2800" dirty="0"/>
              <a:t>Second Principle: Devise a plan</a:t>
            </a:r>
          </a:p>
          <a:p>
            <a:r>
              <a:rPr lang="en-GB" sz="2800" dirty="0"/>
              <a:t>Third principle: Carry out the plan</a:t>
            </a:r>
          </a:p>
          <a:p>
            <a:r>
              <a:rPr lang="en-GB" sz="2800" dirty="0"/>
              <a:t>Fourth principle: Look Back</a:t>
            </a:r>
          </a:p>
        </p:txBody>
      </p:sp>
      <p:pic>
        <p:nvPicPr>
          <p:cNvPr id="1026" name="Picture 2" descr="https://www2.stetson.edu/~efriedma/periodictable/jpg/Polya.jpg">
            <a:extLst>
              <a:ext uri="{FF2B5EF4-FFF2-40B4-BE49-F238E27FC236}">
                <a16:creationId xmlns:a16="http://schemas.microsoft.com/office/drawing/2014/main" id="{182564C0-2B3D-4E46-B350-CC64C5B27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8" b="2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1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93E-8C04-455F-B368-39CFFF5D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– tidy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E8005-F815-498E-9CBC-B48139AD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9993588" cy="40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93E-8C04-455F-B368-39CFFF5D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E8005-F815-498E-9CBC-B48139AD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9993588" cy="40166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104224-8552-4240-A81A-0D29369BF9B8}"/>
              </a:ext>
            </a:extLst>
          </p:cNvPr>
          <p:cNvSpPr/>
          <p:nvPr/>
        </p:nvSpPr>
        <p:spPr>
          <a:xfrm>
            <a:off x="774551" y="3001383"/>
            <a:ext cx="839244" cy="15706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CA28F3-317E-4F97-984B-06CB32363020}"/>
              </a:ext>
            </a:extLst>
          </p:cNvPr>
          <p:cNvSpPr/>
          <p:nvPr/>
        </p:nvSpPr>
        <p:spPr>
          <a:xfrm>
            <a:off x="776492" y="5057887"/>
            <a:ext cx="839244" cy="15706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9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3486"/>
          </a:xfrm>
        </p:spPr>
        <p:txBody>
          <a:bodyPr>
            <a:normAutofit/>
          </a:bodyPr>
          <a:lstStyle/>
          <a:p>
            <a:r>
              <a:rPr lang="en-GB" sz="2800" dirty="0"/>
              <a:t>We can use the input() function to capture input from the keyboard.</a:t>
            </a:r>
          </a:p>
          <a:p>
            <a:r>
              <a:rPr lang="en-GB" sz="2800" dirty="0"/>
              <a:t>This data can be stored in a variable: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DEC81-54CE-47F9-9846-3E4A14FD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7036"/>
            <a:ext cx="10167817" cy="132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059C3-0E88-40E0-B8AF-0F8DC557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8684"/>
            <a:ext cx="7504703" cy="12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846"/>
          </a:xfrm>
        </p:spPr>
        <p:txBody>
          <a:bodyPr>
            <a:normAutofit/>
          </a:bodyPr>
          <a:lstStyle/>
          <a:p>
            <a:r>
              <a:rPr lang="en-GB" sz="2800" dirty="0"/>
              <a:t>User input can be combined with an if statement: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265820"/>
            <a:ext cx="10515600" cy="59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is the int() function doing?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5D62F-5DF2-45A0-BDDD-2FC1105F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014"/>
            <a:ext cx="10858110" cy="17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8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5D62F-5DF2-45A0-BDDD-2FC1105F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45" y="948980"/>
            <a:ext cx="10858110" cy="1784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52298-5AC1-4EC3-8366-09EF0A2DE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3423745"/>
            <a:ext cx="10219275" cy="2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4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3949"/>
            <a:ext cx="10286999" cy="55240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b="1" dirty="0"/>
              <a:t>05 - Worksheet 03 - if statement worksheet.docx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There are some activities on OneNote to practice selection in Python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Make sure that you understand what each task is asking you to do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Don’t move on to the next task until you understand the logic behind the earlier tasks.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Comment your code – leave yourself notes and reminders about what the code does.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80E11-8786-4C40-B85C-2051BC974F41}"/>
              </a:ext>
            </a:extLst>
          </p:cNvPr>
          <p:cNvSpPr txBox="1"/>
          <p:nvPr/>
        </p:nvSpPr>
        <p:spPr>
          <a:xfrm>
            <a:off x="8446417" y="544398"/>
            <a:ext cx="2837468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Next lecture is catch up on worksheets</a:t>
            </a:r>
          </a:p>
        </p:txBody>
      </p:sp>
    </p:spTree>
    <p:extLst>
      <p:ext uri="{BB962C8B-B14F-4D97-AF65-F5344CB8AC3E}">
        <p14:creationId xmlns:p14="http://schemas.microsoft.com/office/powerpoint/2010/main" val="417307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3C4-A8D4-4B38-BDBD-A0997293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– previously we looked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8D28-5CF6-41A7-8F57-3AF4FF2F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Variables</a:t>
            </a:r>
          </a:p>
          <a:p>
            <a:r>
              <a:rPr lang="en-GB" sz="2800" dirty="0"/>
              <a:t>Data types</a:t>
            </a:r>
          </a:p>
          <a:p>
            <a:r>
              <a:rPr lang="en-GB" sz="2800" dirty="0"/>
              <a:t>Int, float and string</a:t>
            </a:r>
          </a:p>
        </p:txBody>
      </p:sp>
    </p:spTree>
    <p:extLst>
      <p:ext uri="{BB962C8B-B14F-4D97-AF65-F5344CB8AC3E}">
        <p14:creationId xmlns:p14="http://schemas.microsoft.com/office/powerpoint/2010/main" val="134302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Sequence is where a program runs statement by statement.</a:t>
            </a:r>
          </a:p>
          <a:p>
            <a:r>
              <a:rPr lang="en-GB" sz="2800" dirty="0"/>
              <a:t>Once one statement has been run, the next statement is run.</a:t>
            </a:r>
          </a:p>
          <a:p>
            <a:r>
              <a:rPr lang="en-GB" sz="2800" dirty="0"/>
              <a:t>Sequence is one of the oldest concepts in programming.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2942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83319"/>
          </a:xfrm>
        </p:spPr>
        <p:txBody>
          <a:bodyPr>
            <a:normAutofit/>
          </a:bodyPr>
          <a:lstStyle/>
          <a:p>
            <a:r>
              <a:rPr lang="en-GB" sz="2800" dirty="0"/>
              <a:t>Selection is when programming</a:t>
            </a:r>
            <a:br>
              <a:rPr lang="en-GB" sz="2800" dirty="0"/>
            </a:br>
            <a:r>
              <a:rPr lang="en-GB" sz="2800" dirty="0"/>
              <a:t>structures are used to make</a:t>
            </a:r>
            <a:br>
              <a:rPr lang="en-GB" sz="2800" dirty="0"/>
            </a:br>
            <a:r>
              <a:rPr lang="en-GB" sz="2800" dirty="0"/>
              <a:t>decisions.</a:t>
            </a:r>
          </a:p>
          <a:p>
            <a:r>
              <a:rPr lang="en-GB" sz="2800" dirty="0"/>
              <a:t>Selection is also known as</a:t>
            </a:r>
            <a:br>
              <a:rPr lang="en-GB" sz="2800" dirty="0"/>
            </a:br>
            <a:r>
              <a:rPr lang="en-GB" sz="3200" b="1" dirty="0"/>
              <a:t>branching</a:t>
            </a:r>
            <a:r>
              <a:rPr lang="en-GB" sz="2800" dirty="0"/>
              <a:t>.</a:t>
            </a:r>
          </a:p>
          <a:p>
            <a:r>
              <a:rPr lang="en-GB" sz="2800" dirty="0"/>
              <a:t>At its basic level – a condition is checked and certain code is run when the condition is met.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9A193-F568-4BB8-AA22-A9E9C28E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57" y="162984"/>
            <a:ext cx="56673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4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71029"/>
          </a:xfrm>
        </p:spPr>
        <p:txBody>
          <a:bodyPr/>
          <a:lstStyle/>
          <a:p>
            <a:r>
              <a:rPr lang="en-GB" dirty="0"/>
              <a:t>If Statement in Python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81089"/>
            <a:ext cx="10515600" cy="2648455"/>
          </a:xfrm>
        </p:spPr>
        <p:txBody>
          <a:bodyPr>
            <a:normAutofit lnSpcReduction="10000"/>
          </a:bodyPr>
          <a:lstStyle/>
          <a:p>
            <a:r>
              <a:rPr lang="en-GB" sz="3200" b="1" dirty="0"/>
              <a:t>if</a:t>
            </a:r>
            <a:r>
              <a:rPr lang="en-GB" sz="2400" dirty="0"/>
              <a:t> keyword</a:t>
            </a:r>
          </a:p>
          <a:p>
            <a:r>
              <a:rPr lang="en-GB" sz="2400" dirty="0"/>
              <a:t>Checks to see if a condition is true</a:t>
            </a:r>
          </a:p>
          <a:p>
            <a:r>
              <a:rPr lang="en-GB" sz="2400" dirty="0"/>
              <a:t>If it is, the code which is indented after the colon is run</a:t>
            </a:r>
          </a:p>
          <a:p>
            <a:r>
              <a:rPr lang="en-GB" sz="2400" dirty="0"/>
              <a:t>If the condition is not true, the code is skipped</a:t>
            </a:r>
          </a:p>
          <a:p>
            <a:r>
              <a:rPr lang="en-GB" sz="2400" dirty="0"/>
              <a:t>The indented code is called a </a:t>
            </a:r>
            <a:r>
              <a:rPr lang="en-GB" sz="2400" b="1" dirty="0"/>
              <a:t>block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44711-3C61-4556-B5F2-D5DD46FF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5" y="1580629"/>
            <a:ext cx="6382641" cy="1962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878D2-EFD6-47D3-A9FC-C7148DFF86F1}"/>
              </a:ext>
            </a:extLst>
          </p:cNvPr>
          <p:cNvSpPr txBox="1"/>
          <p:nvPr/>
        </p:nvSpPr>
        <p:spPr>
          <a:xfrm>
            <a:off x="8802255" y="2196083"/>
            <a:ext cx="126669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26297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14B1F5-E162-4D54-A4D9-A91F4FA87B1D}"/>
              </a:ext>
            </a:extLst>
          </p:cNvPr>
          <p:cNvSpPr/>
          <p:nvPr/>
        </p:nvSpPr>
        <p:spPr>
          <a:xfrm>
            <a:off x="5987169" y="1704443"/>
            <a:ext cx="2540000" cy="1886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 Logic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593" y="3330625"/>
            <a:ext cx="4880812" cy="23026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D56660-9454-49E0-88CD-8274AFC9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93" y="1695207"/>
            <a:ext cx="3290151" cy="264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(comparison) Operators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4168"/>
            <a:ext cx="10131425" cy="4106407"/>
          </a:xfrm>
        </p:spPr>
        <p:txBody>
          <a:bodyPr>
            <a:normAutofit/>
          </a:bodyPr>
          <a:lstStyle/>
          <a:p>
            <a:r>
              <a:rPr lang="en-GB" sz="2400" dirty="0"/>
              <a:t>== 							Equal to</a:t>
            </a:r>
          </a:p>
          <a:p>
            <a:r>
              <a:rPr lang="en-GB" sz="2400" dirty="0"/>
              <a:t>&gt;								Greater than</a:t>
            </a:r>
          </a:p>
          <a:p>
            <a:r>
              <a:rPr lang="en-GB" sz="2400" dirty="0"/>
              <a:t>&lt;								Less than</a:t>
            </a:r>
          </a:p>
          <a:p>
            <a:r>
              <a:rPr lang="en-GB" sz="2400" dirty="0"/>
              <a:t>&gt;=							Greater than or equal to</a:t>
            </a:r>
          </a:p>
          <a:p>
            <a:r>
              <a:rPr lang="en-GB" sz="2400" dirty="0"/>
              <a:t>&lt;=							Less than or equal to</a:t>
            </a:r>
          </a:p>
          <a:p>
            <a:r>
              <a:rPr lang="en-GB" sz="2400" dirty="0"/>
              <a:t>!=							Not equal to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24644" y="2142635"/>
            <a:ext cx="17857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03129" y="2659001"/>
            <a:ext cx="17857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24644" y="3132338"/>
            <a:ext cx="17857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03129" y="3670221"/>
            <a:ext cx="17857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3129" y="4197346"/>
            <a:ext cx="17857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03129" y="4724471"/>
            <a:ext cx="17857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7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6" y="4123344"/>
            <a:ext cx="8297251" cy="2237590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The logic for an if else statement is the same as before…</a:t>
            </a:r>
          </a:p>
          <a:p>
            <a:r>
              <a:rPr lang="en-GB" sz="2800" dirty="0"/>
              <a:t>…with the addition of an else statement.</a:t>
            </a:r>
          </a:p>
          <a:p>
            <a:r>
              <a:rPr lang="en-GB" sz="2800" dirty="0"/>
              <a:t>If the initial condition is false…</a:t>
            </a:r>
          </a:p>
          <a:p>
            <a:r>
              <a:rPr lang="en-GB" sz="2800" dirty="0"/>
              <a:t>…the code in the else block runs.</a:t>
            </a:r>
          </a:p>
        </p:txBody>
      </p:sp>
      <p:pic>
        <p:nvPicPr>
          <p:cNvPr id="1026" name="Picture 2" descr="Flowchart of if...else statement in Python Programming">
            <a:extLst>
              <a:ext uri="{FF2B5EF4-FFF2-40B4-BE49-F238E27FC236}">
                <a16:creationId xmlns:a16="http://schemas.microsoft.com/office/drawing/2014/main" id="{9A97FEC0-E576-43A0-BD1C-1A7A66A4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724" y="3740125"/>
            <a:ext cx="3081338" cy="30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B996DD-A761-4E31-8CB1-E37CE453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51" y="232301"/>
            <a:ext cx="8957301" cy="319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7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{1177F77B-D03D-49DE-9F1E-655B70FB7A52}tf03457452</Template>
  <TotalTime>0</TotalTime>
  <Words>517</Words>
  <Application>Microsoft Office PowerPoint</Application>
  <PresentationFormat>Widescreen</PresentationFormat>
  <Paragraphs>67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Celestial</vt:lpstr>
      <vt:lpstr>selection</vt:lpstr>
      <vt:lpstr>Polya’s Problem Solving Strategy</vt:lpstr>
      <vt:lpstr>Coding – previously we looked at:</vt:lpstr>
      <vt:lpstr>Sequence</vt:lpstr>
      <vt:lpstr>Selection</vt:lpstr>
      <vt:lpstr>If Statement in Python</vt:lpstr>
      <vt:lpstr>If Statement Logic</vt:lpstr>
      <vt:lpstr>Relational (comparison) Operators in Python</vt:lpstr>
      <vt:lpstr>If 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Else if (elif)</vt:lpstr>
      <vt:lpstr>PowerPoint Presentation</vt:lpstr>
      <vt:lpstr>Nested</vt:lpstr>
      <vt:lpstr>Nested – tidy the code</vt:lpstr>
      <vt:lpstr>patterns</vt:lpstr>
      <vt:lpstr>User Input - recap</vt:lpstr>
      <vt:lpstr>User input - recap</vt:lpstr>
      <vt:lpstr>PowerPoint Presentation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2</cp:revision>
  <dcterms:created xsi:type="dcterms:W3CDTF">2020-09-03T09:19:10Z</dcterms:created>
  <dcterms:modified xsi:type="dcterms:W3CDTF">2022-09-02T13:48:38Z</dcterms:modified>
</cp:coreProperties>
</file>