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sldIdLst>
    <p:sldId id="256" r:id="rId5"/>
    <p:sldId id="275" r:id="rId6"/>
    <p:sldId id="336" r:id="rId7"/>
    <p:sldId id="337" r:id="rId8"/>
    <p:sldId id="338" r:id="rId9"/>
    <p:sldId id="340" r:id="rId10"/>
    <p:sldId id="277" r:id="rId11"/>
    <p:sldId id="278" r:id="rId12"/>
    <p:sldId id="279" r:id="rId13"/>
    <p:sldId id="280" r:id="rId14"/>
    <p:sldId id="281" r:id="rId15"/>
    <p:sldId id="341" r:id="rId16"/>
    <p:sldId id="346" r:id="rId17"/>
    <p:sldId id="270" r:id="rId18"/>
    <p:sldId id="271" r:id="rId19"/>
    <p:sldId id="272" r:id="rId20"/>
    <p:sldId id="273" r:id="rId21"/>
    <p:sldId id="342" r:id="rId22"/>
    <p:sldId id="343" r:id="rId23"/>
    <p:sldId id="345" r:id="rId24"/>
    <p:sldId id="34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D25B4-45FD-4B15-BAFC-B98F890FC9DE}" v="1" dt="2020-12-03T10:16:17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89308" autoAdjust="0"/>
  </p:normalViewPr>
  <p:slideViewPr>
    <p:cSldViewPr snapToGrid="0">
      <p:cViewPr varScale="1">
        <p:scale>
          <a:sx n="57" d="100"/>
          <a:sy n="57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CFAC38B7-41F7-4214-977D-832B8FA064C7}"/>
    <pc:docChg chg="modSld">
      <pc:chgData name="John Glazebrook" userId="0cee8e84-5584-4a59-8cd1-43182ebc90a0" providerId="ADAL" clId="{CFAC38B7-41F7-4214-977D-832B8FA064C7}" dt="2020-09-17T10:13:18.148" v="9" actId="20577"/>
      <pc:docMkLst>
        <pc:docMk/>
      </pc:docMkLst>
      <pc:sldChg chg="modSp mod">
        <pc:chgData name="John Glazebrook" userId="0cee8e84-5584-4a59-8cd1-43182ebc90a0" providerId="ADAL" clId="{CFAC38B7-41F7-4214-977D-832B8FA064C7}" dt="2020-09-17T10:13:18.148" v="9" actId="20577"/>
        <pc:sldMkLst>
          <pc:docMk/>
          <pc:sldMk cId="3200648232" sldId="256"/>
        </pc:sldMkLst>
        <pc:spChg chg="mod">
          <ac:chgData name="John Glazebrook" userId="0cee8e84-5584-4a59-8cd1-43182ebc90a0" providerId="ADAL" clId="{CFAC38B7-41F7-4214-977D-832B8FA064C7}" dt="2020-09-17T10:13:18.148" v="9" actId="20577"/>
          <ac:spMkLst>
            <pc:docMk/>
            <pc:sldMk cId="3200648232" sldId="256"/>
            <ac:spMk id="2" creationId="{531C7D26-CC45-4237-89DA-7ABC83B9AF68}"/>
          </ac:spMkLst>
        </pc:spChg>
      </pc:sldChg>
    </pc:docChg>
  </pc:docChgLst>
  <pc:docChgLst>
    <pc:chgData name="John Glazebrook" userId="0cee8e84-5584-4a59-8cd1-43182ebc90a0" providerId="ADAL" clId="{7099A91B-320B-4B5F-8B31-2A0A9C23691E}"/>
    <pc:docChg chg="custSel addSld delSld modSld sldOrd">
      <pc:chgData name="John Glazebrook" userId="0cee8e84-5584-4a59-8cd1-43182ebc90a0" providerId="ADAL" clId="{7099A91B-320B-4B5F-8B31-2A0A9C23691E}" dt="2020-09-16T16:37:24.297" v="124" actId="1076"/>
      <pc:docMkLst>
        <pc:docMk/>
      </pc:docMkLst>
      <pc:sldChg chg="del">
        <pc:chgData name="John Glazebrook" userId="0cee8e84-5584-4a59-8cd1-43182ebc90a0" providerId="ADAL" clId="{7099A91B-320B-4B5F-8B31-2A0A9C23691E}" dt="2020-09-16T16:31:04.371" v="57" actId="47"/>
        <pc:sldMkLst>
          <pc:docMk/>
          <pc:sldMk cId="4139506799" sldId="257"/>
        </pc:sldMkLst>
      </pc:sldChg>
      <pc:sldChg chg="del">
        <pc:chgData name="John Glazebrook" userId="0cee8e84-5584-4a59-8cd1-43182ebc90a0" providerId="ADAL" clId="{7099A91B-320B-4B5F-8B31-2A0A9C23691E}" dt="2020-09-16T16:31:03.652" v="56" actId="47"/>
        <pc:sldMkLst>
          <pc:docMk/>
          <pc:sldMk cId="3629753135" sldId="267"/>
        </pc:sldMkLst>
      </pc:sldChg>
      <pc:sldChg chg="del">
        <pc:chgData name="John Glazebrook" userId="0cee8e84-5584-4a59-8cd1-43182ebc90a0" providerId="ADAL" clId="{7099A91B-320B-4B5F-8B31-2A0A9C23691E}" dt="2020-09-16T16:31:05.018" v="58" actId="47"/>
        <pc:sldMkLst>
          <pc:docMk/>
          <pc:sldMk cId="1017099748" sldId="269"/>
        </pc:sldMkLst>
      </pc:sldChg>
      <pc:sldChg chg="modSp mod">
        <pc:chgData name="John Glazebrook" userId="0cee8e84-5584-4a59-8cd1-43182ebc90a0" providerId="ADAL" clId="{7099A91B-320B-4B5F-8B31-2A0A9C23691E}" dt="2020-09-16T16:18:09.005" v="7" actId="20577"/>
        <pc:sldMkLst>
          <pc:docMk/>
          <pc:sldMk cId="4279647509" sldId="275"/>
        </pc:sldMkLst>
        <pc:spChg chg="mod">
          <ac:chgData name="John Glazebrook" userId="0cee8e84-5584-4a59-8cd1-43182ebc90a0" providerId="ADAL" clId="{7099A91B-320B-4B5F-8B31-2A0A9C23691E}" dt="2020-09-16T16:18:09.005" v="7" actId="20577"/>
          <ac:spMkLst>
            <pc:docMk/>
            <pc:sldMk cId="4279647509" sldId="275"/>
            <ac:spMk id="3" creationId="{592863B8-C9C2-4A00-8B43-CB3F734039AD}"/>
          </ac:spMkLst>
        </pc:spChg>
      </pc:sldChg>
      <pc:sldChg chg="del">
        <pc:chgData name="John Glazebrook" userId="0cee8e84-5584-4a59-8cd1-43182ebc90a0" providerId="ADAL" clId="{7099A91B-320B-4B5F-8B31-2A0A9C23691E}" dt="2020-09-16T16:31:00.800" v="51" actId="47"/>
        <pc:sldMkLst>
          <pc:docMk/>
          <pc:sldMk cId="4021395031" sldId="332"/>
        </pc:sldMkLst>
      </pc:sldChg>
      <pc:sldChg chg="del">
        <pc:chgData name="John Glazebrook" userId="0cee8e84-5584-4a59-8cd1-43182ebc90a0" providerId="ADAL" clId="{7099A91B-320B-4B5F-8B31-2A0A9C23691E}" dt="2020-09-16T16:31:02.208" v="53" actId="47"/>
        <pc:sldMkLst>
          <pc:docMk/>
          <pc:sldMk cId="1747439528" sldId="333"/>
        </pc:sldMkLst>
      </pc:sldChg>
      <pc:sldChg chg="del">
        <pc:chgData name="John Glazebrook" userId="0cee8e84-5584-4a59-8cd1-43182ebc90a0" providerId="ADAL" clId="{7099A91B-320B-4B5F-8B31-2A0A9C23691E}" dt="2020-09-16T16:31:02.631" v="54" actId="47"/>
        <pc:sldMkLst>
          <pc:docMk/>
          <pc:sldMk cId="68553765" sldId="334"/>
        </pc:sldMkLst>
      </pc:sldChg>
      <pc:sldChg chg="del">
        <pc:chgData name="John Glazebrook" userId="0cee8e84-5584-4a59-8cd1-43182ebc90a0" providerId="ADAL" clId="{7099A91B-320B-4B5F-8B31-2A0A9C23691E}" dt="2020-09-16T16:31:03.055" v="55" actId="47"/>
        <pc:sldMkLst>
          <pc:docMk/>
          <pc:sldMk cId="1903636109" sldId="335"/>
        </pc:sldMkLst>
      </pc:sldChg>
      <pc:sldChg chg="addSp delSp modSp mod ord">
        <pc:chgData name="John Glazebrook" userId="0cee8e84-5584-4a59-8cd1-43182ebc90a0" providerId="ADAL" clId="{7099A91B-320B-4B5F-8B31-2A0A9C23691E}" dt="2020-09-16T16:26:05.740" v="50"/>
        <pc:sldMkLst>
          <pc:docMk/>
          <pc:sldMk cId="1480575392" sldId="340"/>
        </pc:sldMkLst>
        <pc:spChg chg="mod">
          <ac:chgData name="John Glazebrook" userId="0cee8e84-5584-4a59-8cd1-43182ebc90a0" providerId="ADAL" clId="{7099A91B-320B-4B5F-8B31-2A0A9C23691E}" dt="2020-09-16T16:24:05.067" v="27" actId="1076"/>
          <ac:spMkLst>
            <pc:docMk/>
            <pc:sldMk cId="1480575392" sldId="340"/>
            <ac:spMk id="2" creationId="{6DF25CC5-9EBC-4E77-A558-A2ADFF67894E}"/>
          </ac:spMkLst>
        </pc:spChg>
        <pc:spChg chg="add mod">
          <ac:chgData name="John Glazebrook" userId="0cee8e84-5584-4a59-8cd1-43182ebc90a0" providerId="ADAL" clId="{7099A91B-320B-4B5F-8B31-2A0A9C23691E}" dt="2020-09-16T16:24:19.435" v="40" actId="1076"/>
          <ac:spMkLst>
            <pc:docMk/>
            <pc:sldMk cId="1480575392" sldId="340"/>
            <ac:spMk id="3" creationId="{70897FD9-109E-4200-A185-76E1700146CF}"/>
          </ac:spMkLst>
        </pc:spChg>
        <pc:spChg chg="del">
          <ac:chgData name="John Glazebrook" userId="0cee8e84-5584-4a59-8cd1-43182ebc90a0" providerId="ADAL" clId="{7099A91B-320B-4B5F-8B31-2A0A9C23691E}" dt="2020-09-16T16:23:59.390" v="22" actId="478"/>
          <ac:spMkLst>
            <pc:docMk/>
            <pc:sldMk cId="1480575392" sldId="340"/>
            <ac:spMk id="4" creationId="{B2041AEA-4160-4B43-8606-9CDA43B571C3}"/>
          </ac:spMkLst>
        </pc:spChg>
      </pc:sldChg>
      <pc:sldChg chg="new">
        <pc:chgData name="John Glazebrook" userId="0cee8e84-5584-4a59-8cd1-43182ebc90a0" providerId="ADAL" clId="{7099A91B-320B-4B5F-8B31-2A0A9C23691E}" dt="2020-09-16T16:35:40.895" v="59" actId="680"/>
        <pc:sldMkLst>
          <pc:docMk/>
          <pc:sldMk cId="720608743" sldId="342"/>
        </pc:sldMkLst>
      </pc:sldChg>
      <pc:sldChg chg="delSp modSp del mod ord">
        <pc:chgData name="John Glazebrook" userId="0cee8e84-5584-4a59-8cd1-43182ebc90a0" providerId="ADAL" clId="{7099A91B-320B-4B5F-8B31-2A0A9C23691E}" dt="2020-09-16T16:31:01.752" v="52" actId="47"/>
        <pc:sldMkLst>
          <pc:docMk/>
          <pc:sldMk cId="1977098773" sldId="342"/>
        </pc:sldMkLst>
        <pc:spChg chg="del">
          <ac:chgData name="John Glazebrook" userId="0cee8e84-5584-4a59-8cd1-43182ebc90a0" providerId="ADAL" clId="{7099A91B-320B-4B5F-8B31-2A0A9C23691E}" dt="2020-09-16T16:21:43.813" v="8" actId="478"/>
          <ac:spMkLst>
            <pc:docMk/>
            <pc:sldMk cId="1977098773" sldId="342"/>
            <ac:spMk id="2" creationId="{1E67ABEC-2D94-41DE-933C-A31D2BAE0388}"/>
          </ac:spMkLst>
        </pc:spChg>
        <pc:spChg chg="mod">
          <ac:chgData name="John Glazebrook" userId="0cee8e84-5584-4a59-8cd1-43182ebc90a0" providerId="ADAL" clId="{7099A91B-320B-4B5F-8B31-2A0A9C23691E}" dt="2020-09-16T16:22:05.115" v="21" actId="1076"/>
          <ac:spMkLst>
            <pc:docMk/>
            <pc:sldMk cId="1977098773" sldId="342"/>
            <ac:spMk id="3" creationId="{62BC064A-0CB2-47A2-A403-9C4AC9C00322}"/>
          </ac:spMkLst>
        </pc:spChg>
        <pc:spChg chg="del">
          <ac:chgData name="John Glazebrook" userId="0cee8e84-5584-4a59-8cd1-43182ebc90a0" providerId="ADAL" clId="{7099A91B-320B-4B5F-8B31-2A0A9C23691E}" dt="2020-09-16T16:21:59.021" v="19" actId="478"/>
          <ac:spMkLst>
            <pc:docMk/>
            <pc:sldMk cId="1977098773" sldId="342"/>
            <ac:spMk id="4" creationId="{F9F81269-5A7C-4709-BE8D-B2913A342C21}"/>
          </ac:spMkLst>
        </pc:spChg>
        <pc:picChg chg="mod">
          <ac:chgData name="John Glazebrook" userId="0cee8e84-5584-4a59-8cd1-43182ebc90a0" providerId="ADAL" clId="{7099A91B-320B-4B5F-8B31-2A0A9C23691E}" dt="2020-09-16T16:22:02.395" v="20" actId="14100"/>
          <ac:picMkLst>
            <pc:docMk/>
            <pc:sldMk cId="1977098773" sldId="342"/>
            <ac:picMk id="2052" creationId="{F64D2700-6382-4A4D-AF98-B3CDA020F0F8}"/>
          </ac:picMkLst>
        </pc:picChg>
      </pc:sldChg>
      <pc:sldChg chg="modSp new mod">
        <pc:chgData name="John Glazebrook" userId="0cee8e84-5584-4a59-8cd1-43182ebc90a0" providerId="ADAL" clId="{7099A91B-320B-4B5F-8B31-2A0A9C23691E}" dt="2020-09-16T16:35:51.842" v="85" actId="20577"/>
        <pc:sldMkLst>
          <pc:docMk/>
          <pc:sldMk cId="2420932914" sldId="343"/>
        </pc:sldMkLst>
        <pc:spChg chg="mod">
          <ac:chgData name="John Glazebrook" userId="0cee8e84-5584-4a59-8cd1-43182ebc90a0" providerId="ADAL" clId="{7099A91B-320B-4B5F-8B31-2A0A9C23691E}" dt="2020-09-16T16:35:51.842" v="85" actId="20577"/>
          <ac:spMkLst>
            <pc:docMk/>
            <pc:sldMk cId="2420932914" sldId="343"/>
            <ac:spMk id="2" creationId="{0F875C28-BCE4-42E8-B56B-779AC59CC22F}"/>
          </ac:spMkLst>
        </pc:spChg>
      </pc:sldChg>
      <pc:sldChg chg="addSp modSp new mod">
        <pc:chgData name="John Glazebrook" userId="0cee8e84-5584-4a59-8cd1-43182ebc90a0" providerId="ADAL" clId="{7099A91B-320B-4B5F-8B31-2A0A9C23691E}" dt="2020-09-16T16:36:22.738" v="116" actId="1076"/>
        <pc:sldMkLst>
          <pc:docMk/>
          <pc:sldMk cId="659643629" sldId="344"/>
        </pc:sldMkLst>
        <pc:spChg chg="add mod">
          <ac:chgData name="John Glazebrook" userId="0cee8e84-5584-4a59-8cd1-43182ebc90a0" providerId="ADAL" clId="{7099A91B-320B-4B5F-8B31-2A0A9C23691E}" dt="2020-09-16T16:36:22.738" v="116" actId="1076"/>
          <ac:spMkLst>
            <pc:docMk/>
            <pc:sldMk cId="659643629" sldId="344"/>
            <ac:spMk id="3" creationId="{2BF10BA2-7195-46E2-8EEF-A408D40EBEC8}"/>
          </ac:spMkLst>
        </pc:spChg>
        <pc:picChg chg="add">
          <ac:chgData name="John Glazebrook" userId="0cee8e84-5584-4a59-8cd1-43182ebc90a0" providerId="ADAL" clId="{7099A91B-320B-4B5F-8B31-2A0A9C23691E}" dt="2020-09-16T16:36:03.656" v="87"/>
          <ac:picMkLst>
            <pc:docMk/>
            <pc:sldMk cId="659643629" sldId="344"/>
            <ac:picMk id="2" creationId="{E5707889-8C43-4782-82A2-8EE3ED5062CA}"/>
          </ac:picMkLst>
        </pc:picChg>
      </pc:sldChg>
      <pc:sldChg chg="addSp modSp new mod ord">
        <pc:chgData name="John Glazebrook" userId="0cee8e84-5584-4a59-8cd1-43182ebc90a0" providerId="ADAL" clId="{7099A91B-320B-4B5F-8B31-2A0A9C23691E}" dt="2020-09-16T16:37:24.297" v="124" actId="1076"/>
        <pc:sldMkLst>
          <pc:docMk/>
          <pc:sldMk cId="3084578939" sldId="345"/>
        </pc:sldMkLst>
        <pc:picChg chg="add mod">
          <ac:chgData name="John Glazebrook" userId="0cee8e84-5584-4a59-8cd1-43182ebc90a0" providerId="ADAL" clId="{7099A91B-320B-4B5F-8B31-2A0A9C23691E}" dt="2020-09-16T16:37:24.297" v="124" actId="1076"/>
          <ac:picMkLst>
            <pc:docMk/>
            <pc:sldMk cId="3084578939" sldId="345"/>
            <ac:picMk id="2" creationId="{4924D5BF-DFA7-44C0-9FE5-61D784E1ACFE}"/>
          </ac:picMkLst>
        </pc:picChg>
        <pc:picChg chg="add mod">
          <ac:chgData name="John Glazebrook" userId="0cee8e84-5584-4a59-8cd1-43182ebc90a0" providerId="ADAL" clId="{7099A91B-320B-4B5F-8B31-2A0A9C23691E}" dt="2020-09-16T16:37:23.305" v="123" actId="1076"/>
          <ac:picMkLst>
            <pc:docMk/>
            <pc:sldMk cId="3084578939" sldId="345"/>
            <ac:picMk id="3" creationId="{1B348BB3-41DB-4D70-AC00-31951A5E1C66}"/>
          </ac:picMkLst>
        </pc:picChg>
      </pc:sldChg>
    </pc:docChg>
  </pc:docChgLst>
  <pc:docChgLst>
    <pc:chgData name="John Glazebrook" userId="0cee8e84-5584-4a59-8cd1-43182ebc90a0" providerId="ADAL" clId="{6A46581B-7034-40DE-96B9-B66D35EA2370}"/>
    <pc:docChg chg="custSel addSld delSld modSld">
      <pc:chgData name="John Glazebrook" userId="0cee8e84-5584-4a59-8cd1-43182ebc90a0" providerId="ADAL" clId="{6A46581B-7034-40DE-96B9-B66D35EA2370}" dt="2019-12-11T22:08:39.885" v="718" actId="20577"/>
      <pc:docMkLst>
        <pc:docMk/>
      </pc:docMkLst>
      <pc:sldChg chg="modSp del">
        <pc:chgData name="John Glazebrook" userId="0cee8e84-5584-4a59-8cd1-43182ebc90a0" providerId="ADAL" clId="{6A46581B-7034-40DE-96B9-B66D35EA2370}" dt="2019-12-11T22:03:43.820" v="519" actId="2696"/>
        <pc:sldMkLst>
          <pc:docMk/>
          <pc:sldMk cId="617941913" sldId="268"/>
        </pc:sldMkLst>
        <pc:spChg chg="mod">
          <ac:chgData name="John Glazebrook" userId="0cee8e84-5584-4a59-8cd1-43182ebc90a0" providerId="ADAL" clId="{6A46581B-7034-40DE-96B9-B66D35EA2370}" dt="2019-12-11T21:21:54.489" v="11" actId="404"/>
          <ac:spMkLst>
            <pc:docMk/>
            <pc:sldMk cId="617941913" sldId="268"/>
            <ac:spMk id="4" creationId="{D421A080-5F5A-419A-8473-27A07DF5FFBF}"/>
          </ac:spMkLst>
        </pc:spChg>
      </pc:sldChg>
      <pc:sldChg chg="modSp add">
        <pc:chgData name="John Glazebrook" userId="0cee8e84-5584-4a59-8cd1-43182ebc90a0" providerId="ADAL" clId="{6A46581B-7034-40DE-96B9-B66D35EA2370}" dt="2019-12-11T22:03:49.502" v="521" actId="403"/>
        <pc:sldMkLst>
          <pc:docMk/>
          <pc:sldMk cId="1017099748" sldId="269"/>
        </pc:sldMkLst>
        <pc:spChg chg="mod">
          <ac:chgData name="John Glazebrook" userId="0cee8e84-5584-4a59-8cd1-43182ebc90a0" providerId="ADAL" clId="{6A46581B-7034-40DE-96B9-B66D35EA2370}" dt="2019-12-11T21:23:39.552" v="31" actId="20577"/>
          <ac:spMkLst>
            <pc:docMk/>
            <pc:sldMk cId="1017099748" sldId="269"/>
            <ac:spMk id="2" creationId="{18A45D81-11AD-49E9-B917-578EBAF56019}"/>
          </ac:spMkLst>
        </pc:spChg>
        <pc:spChg chg="mod">
          <ac:chgData name="John Glazebrook" userId="0cee8e84-5584-4a59-8cd1-43182ebc90a0" providerId="ADAL" clId="{6A46581B-7034-40DE-96B9-B66D35EA2370}" dt="2019-12-11T22:03:49.502" v="521" actId="403"/>
          <ac:spMkLst>
            <pc:docMk/>
            <pc:sldMk cId="1017099748" sldId="269"/>
            <ac:spMk id="3" creationId="{5F36DAE0-5116-4358-8511-77B8973B1741}"/>
          </ac:spMkLst>
        </pc:spChg>
      </pc:sldChg>
      <pc:sldChg chg="addSp delSp modSp add">
        <pc:chgData name="John Glazebrook" userId="0cee8e84-5584-4a59-8cd1-43182ebc90a0" providerId="ADAL" clId="{6A46581B-7034-40DE-96B9-B66D35EA2370}" dt="2019-12-11T22:07:46.695" v="633" actId="1076"/>
        <pc:sldMkLst>
          <pc:docMk/>
          <pc:sldMk cId="1251102572" sldId="270"/>
        </pc:sldMkLst>
        <pc:spChg chg="add mod">
          <ac:chgData name="John Glazebrook" userId="0cee8e84-5584-4a59-8cd1-43182ebc90a0" providerId="ADAL" clId="{6A46581B-7034-40DE-96B9-B66D35EA2370}" dt="2019-12-11T22:07:46.695" v="633" actId="1076"/>
          <ac:spMkLst>
            <pc:docMk/>
            <pc:sldMk cId="1251102572" sldId="270"/>
            <ac:spMk id="5" creationId="{4603DE9F-5B2F-4D4B-A78F-35EAD3F73D84}"/>
          </ac:spMkLst>
        </pc:spChg>
        <pc:picChg chg="add mod">
          <ac:chgData name="John Glazebrook" userId="0cee8e84-5584-4a59-8cd1-43182ebc90a0" providerId="ADAL" clId="{6A46581B-7034-40DE-96B9-B66D35EA2370}" dt="2019-12-11T22:07:30.720" v="611" actId="1076"/>
          <ac:picMkLst>
            <pc:docMk/>
            <pc:sldMk cId="1251102572" sldId="270"/>
            <ac:picMk id="2" creationId="{A44BD8EB-1F37-4119-8F24-DEF26E54881D}"/>
          </ac:picMkLst>
        </pc:picChg>
        <pc:picChg chg="add mod">
          <ac:chgData name="John Glazebrook" userId="0cee8e84-5584-4a59-8cd1-43182ebc90a0" providerId="ADAL" clId="{6A46581B-7034-40DE-96B9-B66D35EA2370}" dt="2019-12-11T22:07:33.847" v="612" actId="1076"/>
          <ac:picMkLst>
            <pc:docMk/>
            <pc:sldMk cId="1251102572" sldId="270"/>
            <ac:picMk id="3" creationId="{D592A4B3-B580-4716-883E-74D49A9206B0}"/>
          </ac:picMkLst>
        </pc:picChg>
        <pc:picChg chg="add del mod">
          <ac:chgData name="John Glazebrook" userId="0cee8e84-5584-4a59-8cd1-43182ebc90a0" providerId="ADAL" clId="{6A46581B-7034-40DE-96B9-B66D35EA2370}" dt="2019-12-11T21:36:49.226" v="238"/>
          <ac:picMkLst>
            <pc:docMk/>
            <pc:sldMk cId="1251102572" sldId="270"/>
            <ac:picMk id="4" creationId="{D8191B7E-DC7D-4331-A671-D87631041D70}"/>
          </ac:picMkLst>
        </pc:picChg>
      </pc:sldChg>
      <pc:sldChg chg="addSp modSp add">
        <pc:chgData name="John Glazebrook" userId="0cee8e84-5584-4a59-8cd1-43182ebc90a0" providerId="ADAL" clId="{6A46581B-7034-40DE-96B9-B66D35EA2370}" dt="2019-12-11T21:37:19.158" v="246" actId="1076"/>
        <pc:sldMkLst>
          <pc:docMk/>
          <pc:sldMk cId="585284765" sldId="271"/>
        </pc:sldMkLst>
        <pc:picChg chg="add mod">
          <ac:chgData name="John Glazebrook" userId="0cee8e84-5584-4a59-8cd1-43182ebc90a0" providerId="ADAL" clId="{6A46581B-7034-40DE-96B9-B66D35EA2370}" dt="2019-12-11T21:36:56.265" v="242" actId="14100"/>
          <ac:picMkLst>
            <pc:docMk/>
            <pc:sldMk cId="585284765" sldId="271"/>
            <ac:picMk id="2" creationId="{DA4059F6-CA9C-4C4F-9A25-688DA517FF24}"/>
          </ac:picMkLst>
        </pc:picChg>
        <pc:picChg chg="add mod">
          <ac:chgData name="John Glazebrook" userId="0cee8e84-5584-4a59-8cd1-43182ebc90a0" providerId="ADAL" clId="{6A46581B-7034-40DE-96B9-B66D35EA2370}" dt="2019-12-11T21:37:19.158" v="246" actId="1076"/>
          <ac:picMkLst>
            <pc:docMk/>
            <pc:sldMk cId="585284765" sldId="271"/>
            <ac:picMk id="3" creationId="{CF38DDD6-5A3B-4D23-9CD6-607D69A64948}"/>
          </ac:picMkLst>
        </pc:picChg>
      </pc:sldChg>
      <pc:sldChg chg="addSp modSp add">
        <pc:chgData name="John Glazebrook" userId="0cee8e84-5584-4a59-8cd1-43182ebc90a0" providerId="ADAL" clId="{6A46581B-7034-40DE-96B9-B66D35EA2370}" dt="2019-12-11T21:38:05.685" v="251" actId="1076"/>
        <pc:sldMkLst>
          <pc:docMk/>
          <pc:sldMk cId="2253767643" sldId="272"/>
        </pc:sldMkLst>
        <pc:picChg chg="add mod">
          <ac:chgData name="John Glazebrook" userId="0cee8e84-5584-4a59-8cd1-43182ebc90a0" providerId="ADAL" clId="{6A46581B-7034-40DE-96B9-B66D35EA2370}" dt="2019-12-11T21:38:05.685" v="251" actId="1076"/>
          <ac:picMkLst>
            <pc:docMk/>
            <pc:sldMk cId="2253767643" sldId="272"/>
            <ac:picMk id="2" creationId="{CC2D3211-F0B8-4253-8F59-A4FE22AAA5FD}"/>
          </ac:picMkLst>
        </pc:picChg>
      </pc:sldChg>
      <pc:sldChg chg="addSp modSp add">
        <pc:chgData name="John Glazebrook" userId="0cee8e84-5584-4a59-8cd1-43182ebc90a0" providerId="ADAL" clId="{6A46581B-7034-40DE-96B9-B66D35EA2370}" dt="2019-12-11T21:39:56.402" v="263" actId="14100"/>
        <pc:sldMkLst>
          <pc:docMk/>
          <pc:sldMk cId="1221514649" sldId="273"/>
        </pc:sldMkLst>
        <pc:picChg chg="add mod">
          <ac:chgData name="John Glazebrook" userId="0cee8e84-5584-4a59-8cd1-43182ebc90a0" providerId="ADAL" clId="{6A46581B-7034-40DE-96B9-B66D35EA2370}" dt="2019-12-11T21:39:47.468" v="260" actId="14100"/>
          <ac:picMkLst>
            <pc:docMk/>
            <pc:sldMk cId="1221514649" sldId="273"/>
            <ac:picMk id="2" creationId="{1211104C-6852-40E2-B195-4A04EC82CFBA}"/>
          </ac:picMkLst>
        </pc:picChg>
        <pc:picChg chg="add mod">
          <ac:chgData name="John Glazebrook" userId="0cee8e84-5584-4a59-8cd1-43182ebc90a0" providerId="ADAL" clId="{6A46581B-7034-40DE-96B9-B66D35EA2370}" dt="2019-12-11T21:39:56.402" v="263" actId="14100"/>
          <ac:picMkLst>
            <pc:docMk/>
            <pc:sldMk cId="1221514649" sldId="273"/>
            <ac:picMk id="3" creationId="{980612BA-EE00-48C6-B991-E4C2C54992DF}"/>
          </ac:picMkLst>
        </pc:picChg>
      </pc:sldChg>
      <pc:sldChg chg="add del">
        <pc:chgData name="John Glazebrook" userId="0cee8e84-5584-4a59-8cd1-43182ebc90a0" providerId="ADAL" clId="{6A46581B-7034-40DE-96B9-B66D35EA2370}" dt="2019-12-11T22:03:23.144" v="518" actId="2696"/>
        <pc:sldMkLst>
          <pc:docMk/>
          <pc:sldMk cId="2581341156" sldId="274"/>
        </pc:sldMkLst>
      </pc:sldChg>
      <pc:sldChg chg="modSp add">
        <pc:chgData name="John Glazebrook" userId="0cee8e84-5584-4a59-8cd1-43182ebc90a0" providerId="ADAL" clId="{6A46581B-7034-40DE-96B9-B66D35EA2370}" dt="2019-12-11T21:44:01.696" v="464" actId="403"/>
        <pc:sldMkLst>
          <pc:docMk/>
          <pc:sldMk cId="4279647509" sldId="275"/>
        </pc:sldMkLst>
        <pc:spChg chg="mod">
          <ac:chgData name="John Glazebrook" userId="0cee8e84-5584-4a59-8cd1-43182ebc90a0" providerId="ADAL" clId="{6A46581B-7034-40DE-96B9-B66D35EA2370}" dt="2019-12-11T21:43:13.157" v="292" actId="20577"/>
          <ac:spMkLst>
            <pc:docMk/>
            <pc:sldMk cId="4279647509" sldId="275"/>
            <ac:spMk id="2" creationId="{1CE87DA0-6D6F-489D-BED1-3A0378B1EE8C}"/>
          </ac:spMkLst>
        </pc:spChg>
        <pc:spChg chg="mod">
          <ac:chgData name="John Glazebrook" userId="0cee8e84-5584-4a59-8cd1-43182ebc90a0" providerId="ADAL" clId="{6A46581B-7034-40DE-96B9-B66D35EA2370}" dt="2019-12-11T21:44:01.696" v="464" actId="403"/>
          <ac:spMkLst>
            <pc:docMk/>
            <pc:sldMk cId="4279647509" sldId="275"/>
            <ac:spMk id="3" creationId="{592863B8-C9C2-4A00-8B43-CB3F734039AD}"/>
          </ac:spMkLst>
        </pc:spChg>
      </pc:sldChg>
      <pc:sldChg chg="modSp add del">
        <pc:chgData name="John Glazebrook" userId="0cee8e84-5584-4a59-8cd1-43182ebc90a0" providerId="ADAL" clId="{6A46581B-7034-40DE-96B9-B66D35EA2370}" dt="2019-12-11T22:03:05.747" v="517" actId="2696"/>
        <pc:sldMkLst>
          <pc:docMk/>
          <pc:sldMk cId="1058954931" sldId="276"/>
        </pc:sldMkLst>
        <pc:spChg chg="mod">
          <ac:chgData name="John Glazebrook" userId="0cee8e84-5584-4a59-8cd1-43182ebc90a0" providerId="ADAL" clId="{6A46581B-7034-40DE-96B9-B66D35EA2370}" dt="2019-12-11T21:45:16.705" v="474" actId="20577"/>
          <ac:spMkLst>
            <pc:docMk/>
            <pc:sldMk cId="1058954931" sldId="276"/>
            <ac:spMk id="2" creationId="{752BE53D-F200-42E8-B87A-F6F13BA808D9}"/>
          </ac:spMkLst>
        </pc:spChg>
      </pc:sldChg>
      <pc:sldChg chg="addSp modSp add">
        <pc:chgData name="John Glazebrook" userId="0cee8e84-5584-4a59-8cd1-43182ebc90a0" providerId="ADAL" clId="{6A46581B-7034-40DE-96B9-B66D35EA2370}" dt="2019-12-11T21:46:30.097" v="495" actId="1076"/>
        <pc:sldMkLst>
          <pc:docMk/>
          <pc:sldMk cId="3204541175" sldId="277"/>
        </pc:sldMkLst>
        <pc:spChg chg="mod">
          <ac:chgData name="John Glazebrook" userId="0cee8e84-5584-4a59-8cd1-43182ebc90a0" providerId="ADAL" clId="{6A46581B-7034-40DE-96B9-B66D35EA2370}" dt="2019-12-11T21:46:30.097" v="495" actId="1076"/>
          <ac:spMkLst>
            <pc:docMk/>
            <pc:sldMk cId="3204541175" sldId="277"/>
            <ac:spMk id="2" creationId="{EDE02F63-1DC2-477E-B3EC-7611FFAD4724}"/>
          </ac:spMkLst>
        </pc:spChg>
        <pc:picChg chg="add mod">
          <ac:chgData name="John Glazebrook" userId="0cee8e84-5584-4a59-8cd1-43182ebc90a0" providerId="ADAL" clId="{6A46581B-7034-40DE-96B9-B66D35EA2370}" dt="2019-12-11T21:46:27.305" v="494" actId="1076"/>
          <ac:picMkLst>
            <pc:docMk/>
            <pc:sldMk cId="3204541175" sldId="277"/>
            <ac:picMk id="3" creationId="{B50AFA1B-1B36-4419-BFEF-09702DB35993}"/>
          </ac:picMkLst>
        </pc:picChg>
      </pc:sldChg>
      <pc:sldChg chg="addSp modSp add">
        <pc:chgData name="John Glazebrook" userId="0cee8e84-5584-4a59-8cd1-43182ebc90a0" providerId="ADAL" clId="{6A46581B-7034-40DE-96B9-B66D35EA2370}" dt="2019-12-11T21:47:30.213" v="501" actId="1076"/>
        <pc:sldMkLst>
          <pc:docMk/>
          <pc:sldMk cId="1982586033" sldId="278"/>
        </pc:sldMkLst>
        <pc:picChg chg="add mod">
          <ac:chgData name="John Glazebrook" userId="0cee8e84-5584-4a59-8cd1-43182ebc90a0" providerId="ADAL" clId="{6A46581B-7034-40DE-96B9-B66D35EA2370}" dt="2019-12-11T21:47:30.213" v="501" actId="1076"/>
          <ac:picMkLst>
            <pc:docMk/>
            <pc:sldMk cId="1982586033" sldId="278"/>
            <ac:picMk id="2" creationId="{6BB6636F-C895-40AB-A3D1-5E17E22CC65A}"/>
          </ac:picMkLst>
        </pc:picChg>
      </pc:sldChg>
      <pc:sldChg chg="addSp modSp add">
        <pc:chgData name="John Glazebrook" userId="0cee8e84-5584-4a59-8cd1-43182ebc90a0" providerId="ADAL" clId="{6A46581B-7034-40DE-96B9-B66D35EA2370}" dt="2019-12-11T21:47:51.507" v="506" actId="1076"/>
        <pc:sldMkLst>
          <pc:docMk/>
          <pc:sldMk cId="82970987" sldId="279"/>
        </pc:sldMkLst>
        <pc:picChg chg="add mod">
          <ac:chgData name="John Glazebrook" userId="0cee8e84-5584-4a59-8cd1-43182ebc90a0" providerId="ADAL" clId="{6A46581B-7034-40DE-96B9-B66D35EA2370}" dt="2019-12-11T21:47:51.507" v="506" actId="1076"/>
          <ac:picMkLst>
            <pc:docMk/>
            <pc:sldMk cId="82970987" sldId="279"/>
            <ac:picMk id="2" creationId="{B223BD90-1B86-4393-90A4-FDECFC6893EE}"/>
          </ac:picMkLst>
        </pc:picChg>
      </pc:sldChg>
      <pc:sldChg chg="addSp modSp add">
        <pc:chgData name="John Glazebrook" userId="0cee8e84-5584-4a59-8cd1-43182ebc90a0" providerId="ADAL" clId="{6A46581B-7034-40DE-96B9-B66D35EA2370}" dt="2019-12-11T21:48:18.900" v="511" actId="1076"/>
        <pc:sldMkLst>
          <pc:docMk/>
          <pc:sldMk cId="1262285025" sldId="280"/>
        </pc:sldMkLst>
        <pc:picChg chg="add mod">
          <ac:chgData name="John Glazebrook" userId="0cee8e84-5584-4a59-8cd1-43182ebc90a0" providerId="ADAL" clId="{6A46581B-7034-40DE-96B9-B66D35EA2370}" dt="2019-12-11T21:48:18.900" v="511" actId="1076"/>
          <ac:picMkLst>
            <pc:docMk/>
            <pc:sldMk cId="1262285025" sldId="280"/>
            <ac:picMk id="2" creationId="{F29A451A-B27D-4685-82E0-5B91C83E2052}"/>
          </ac:picMkLst>
        </pc:picChg>
      </pc:sldChg>
      <pc:sldChg chg="addSp modSp add">
        <pc:chgData name="John Glazebrook" userId="0cee8e84-5584-4a59-8cd1-43182ebc90a0" providerId="ADAL" clId="{6A46581B-7034-40DE-96B9-B66D35EA2370}" dt="2019-12-11T21:49:21.986" v="515" actId="14100"/>
        <pc:sldMkLst>
          <pc:docMk/>
          <pc:sldMk cId="4262909372" sldId="281"/>
        </pc:sldMkLst>
        <pc:picChg chg="add mod">
          <ac:chgData name="John Glazebrook" userId="0cee8e84-5584-4a59-8cd1-43182ebc90a0" providerId="ADAL" clId="{6A46581B-7034-40DE-96B9-B66D35EA2370}" dt="2019-12-11T21:49:21.986" v="515" actId="14100"/>
          <ac:picMkLst>
            <pc:docMk/>
            <pc:sldMk cId="4262909372" sldId="281"/>
            <ac:picMk id="2" creationId="{58C655FE-D60E-45D8-833C-47947F65F64A}"/>
          </ac:picMkLst>
        </pc:picChg>
      </pc:sldChg>
      <pc:sldChg chg="delSp add">
        <pc:chgData name="John Glazebrook" userId="0cee8e84-5584-4a59-8cd1-43182ebc90a0" providerId="ADAL" clId="{6A46581B-7034-40DE-96B9-B66D35EA2370}" dt="2019-12-11T22:07:22.048" v="610" actId="478"/>
        <pc:sldMkLst>
          <pc:docMk/>
          <pc:sldMk cId="3561761138" sldId="286"/>
        </pc:sldMkLst>
        <pc:spChg chg="del">
          <ac:chgData name="John Glazebrook" userId="0cee8e84-5584-4a59-8cd1-43182ebc90a0" providerId="ADAL" clId="{6A46581B-7034-40DE-96B9-B66D35EA2370}" dt="2019-12-11T22:07:22.048" v="610" actId="478"/>
          <ac:spMkLst>
            <pc:docMk/>
            <pc:sldMk cId="3561761138" sldId="286"/>
            <ac:spMk id="6" creationId="{E9866877-8367-4A5E-971F-7CA99DE13761}"/>
          </ac:spMkLst>
        </pc:spChg>
      </pc:sldChg>
      <pc:sldChg chg="add del">
        <pc:chgData name="John Glazebrook" userId="0cee8e84-5584-4a59-8cd1-43182ebc90a0" providerId="ADAL" clId="{6A46581B-7034-40DE-96B9-B66D35EA2370}" dt="2019-12-11T22:04:39.668" v="527" actId="2696"/>
        <pc:sldMkLst>
          <pc:docMk/>
          <pc:sldMk cId="2762863208" sldId="319"/>
        </pc:sldMkLst>
      </pc:sldChg>
      <pc:sldChg chg="add del">
        <pc:chgData name="John Glazebrook" userId="0cee8e84-5584-4a59-8cd1-43182ebc90a0" providerId="ADAL" clId="{6A46581B-7034-40DE-96B9-B66D35EA2370}" dt="2019-12-11T22:04:21.911" v="522" actId="2696"/>
        <pc:sldMkLst>
          <pc:docMk/>
          <pc:sldMk cId="2368694682" sldId="332"/>
        </pc:sldMkLst>
      </pc:sldChg>
      <pc:sldChg chg="add">
        <pc:chgData name="John Glazebrook" userId="0cee8e84-5584-4a59-8cd1-43182ebc90a0" providerId="ADAL" clId="{6A46581B-7034-40DE-96B9-B66D35EA2370}" dt="2019-12-11T22:04:53.407" v="528"/>
        <pc:sldMkLst>
          <pc:docMk/>
          <pc:sldMk cId="4021395031" sldId="332"/>
        </pc:sldMkLst>
      </pc:sldChg>
      <pc:sldChg chg="add">
        <pc:chgData name="John Glazebrook" userId="0cee8e84-5584-4a59-8cd1-43182ebc90a0" providerId="ADAL" clId="{6A46581B-7034-40DE-96B9-B66D35EA2370}" dt="2019-12-11T22:04:53.407" v="528"/>
        <pc:sldMkLst>
          <pc:docMk/>
          <pc:sldMk cId="1747439528" sldId="333"/>
        </pc:sldMkLst>
      </pc:sldChg>
      <pc:sldChg chg="add del">
        <pc:chgData name="John Glazebrook" userId="0cee8e84-5584-4a59-8cd1-43182ebc90a0" providerId="ADAL" clId="{6A46581B-7034-40DE-96B9-B66D35EA2370}" dt="2019-12-11T22:04:21.961" v="523" actId="2696"/>
        <pc:sldMkLst>
          <pc:docMk/>
          <pc:sldMk cId="3060839053" sldId="333"/>
        </pc:sldMkLst>
      </pc:sldChg>
      <pc:sldChg chg="add">
        <pc:chgData name="John Glazebrook" userId="0cee8e84-5584-4a59-8cd1-43182ebc90a0" providerId="ADAL" clId="{6A46581B-7034-40DE-96B9-B66D35EA2370}" dt="2019-12-11T22:04:53.407" v="528"/>
        <pc:sldMkLst>
          <pc:docMk/>
          <pc:sldMk cId="68553765" sldId="334"/>
        </pc:sldMkLst>
      </pc:sldChg>
      <pc:sldChg chg="add del">
        <pc:chgData name="John Glazebrook" userId="0cee8e84-5584-4a59-8cd1-43182ebc90a0" providerId="ADAL" clId="{6A46581B-7034-40DE-96B9-B66D35EA2370}" dt="2019-12-11T22:04:21.968" v="524" actId="2696"/>
        <pc:sldMkLst>
          <pc:docMk/>
          <pc:sldMk cId="1691708358" sldId="334"/>
        </pc:sldMkLst>
      </pc:sldChg>
      <pc:sldChg chg="modSp add">
        <pc:chgData name="John Glazebrook" userId="0cee8e84-5584-4a59-8cd1-43182ebc90a0" providerId="ADAL" clId="{6A46581B-7034-40DE-96B9-B66D35EA2370}" dt="2019-12-11T22:08:39.885" v="718" actId="20577"/>
        <pc:sldMkLst>
          <pc:docMk/>
          <pc:sldMk cId="1903636109" sldId="335"/>
        </pc:sldMkLst>
        <pc:spChg chg="mod">
          <ac:chgData name="John Glazebrook" userId="0cee8e84-5584-4a59-8cd1-43182ebc90a0" providerId="ADAL" clId="{6A46581B-7034-40DE-96B9-B66D35EA2370}" dt="2019-12-11T22:08:39.885" v="718" actId="20577"/>
          <ac:spMkLst>
            <pc:docMk/>
            <pc:sldMk cId="1903636109" sldId="335"/>
            <ac:spMk id="3" creationId="{A81FDF70-ED92-4F4D-8A64-B203822E0E34}"/>
          </ac:spMkLst>
        </pc:spChg>
      </pc:sldChg>
      <pc:sldChg chg="add del">
        <pc:chgData name="John Glazebrook" userId="0cee8e84-5584-4a59-8cd1-43182ebc90a0" providerId="ADAL" clId="{6A46581B-7034-40DE-96B9-B66D35EA2370}" dt="2019-12-11T22:04:21.973" v="525" actId="2696"/>
        <pc:sldMkLst>
          <pc:docMk/>
          <pc:sldMk cId="3196399966" sldId="335"/>
        </pc:sldMkLst>
      </pc:sldChg>
      <pc:sldChg chg="add">
        <pc:chgData name="John Glazebrook" userId="0cee8e84-5584-4a59-8cd1-43182ebc90a0" providerId="ADAL" clId="{6A46581B-7034-40DE-96B9-B66D35EA2370}" dt="2019-12-11T22:03:01.126" v="516"/>
        <pc:sldMkLst>
          <pc:docMk/>
          <pc:sldMk cId="1146201295" sldId="336"/>
        </pc:sldMkLst>
      </pc:sldChg>
      <pc:sldChg chg="add">
        <pc:chgData name="John Glazebrook" userId="0cee8e84-5584-4a59-8cd1-43182ebc90a0" providerId="ADAL" clId="{6A46581B-7034-40DE-96B9-B66D35EA2370}" dt="2019-12-11T22:03:01.126" v="516"/>
        <pc:sldMkLst>
          <pc:docMk/>
          <pc:sldMk cId="4005858926" sldId="337"/>
        </pc:sldMkLst>
      </pc:sldChg>
      <pc:sldChg chg="add">
        <pc:chgData name="John Glazebrook" userId="0cee8e84-5584-4a59-8cd1-43182ebc90a0" providerId="ADAL" clId="{6A46581B-7034-40DE-96B9-B66D35EA2370}" dt="2019-12-11T22:03:01.126" v="516"/>
        <pc:sldMkLst>
          <pc:docMk/>
          <pc:sldMk cId="2405099025" sldId="338"/>
        </pc:sldMkLst>
      </pc:sldChg>
      <pc:sldChg chg="add del">
        <pc:chgData name="John Glazebrook" userId="0cee8e84-5584-4a59-8cd1-43182ebc90a0" providerId="ADAL" clId="{6A46581B-7034-40DE-96B9-B66D35EA2370}" dt="2019-12-11T22:04:58.503" v="529" actId="2696"/>
        <pc:sldMkLst>
          <pc:docMk/>
          <pc:sldMk cId="445450664" sldId="340"/>
        </pc:sldMkLst>
      </pc:sldChg>
      <pc:sldChg chg="add">
        <pc:chgData name="John Glazebrook" userId="0cee8e84-5584-4a59-8cd1-43182ebc90a0" providerId="ADAL" clId="{6A46581B-7034-40DE-96B9-B66D35EA2370}" dt="2019-12-11T22:05:12.456" v="530"/>
        <pc:sldMkLst>
          <pc:docMk/>
          <pc:sldMk cId="1480575392" sldId="340"/>
        </pc:sldMkLst>
      </pc:sldChg>
      <pc:sldChg chg="add">
        <pc:chgData name="John Glazebrook" userId="0cee8e84-5584-4a59-8cd1-43182ebc90a0" providerId="ADAL" clId="{6A46581B-7034-40DE-96B9-B66D35EA2370}" dt="2019-12-11T22:06:32.394" v="531"/>
        <pc:sldMkLst>
          <pc:docMk/>
          <pc:sldMk cId="47778569" sldId="341"/>
        </pc:sldMkLst>
      </pc:sldChg>
      <pc:sldChg chg="add del">
        <pc:chgData name="John Glazebrook" userId="0cee8e84-5584-4a59-8cd1-43182ebc90a0" providerId="ADAL" clId="{6A46581B-7034-40DE-96B9-B66D35EA2370}" dt="2019-12-11T22:04:34.136" v="526" actId="2696"/>
        <pc:sldMkLst>
          <pc:docMk/>
          <pc:sldMk cId="603334296" sldId="341"/>
        </pc:sldMkLst>
      </pc:sldChg>
      <pc:sldChg chg="delSp modSp add modNotesTx">
        <pc:chgData name="John Glazebrook" userId="0cee8e84-5584-4a59-8cd1-43182ebc90a0" providerId="ADAL" clId="{6A46581B-7034-40DE-96B9-B66D35EA2370}" dt="2019-12-11T22:07:15.262" v="609" actId="20577"/>
        <pc:sldMkLst>
          <pc:docMk/>
          <pc:sldMk cId="1977098773" sldId="342"/>
        </pc:sldMkLst>
        <pc:spChg chg="del">
          <ac:chgData name="John Glazebrook" userId="0cee8e84-5584-4a59-8cd1-43182ebc90a0" providerId="ADAL" clId="{6A46581B-7034-40DE-96B9-B66D35EA2370}" dt="2019-12-11T22:06:50.214" v="533" actId="478"/>
          <ac:spMkLst>
            <pc:docMk/>
            <pc:sldMk cId="1977098773" sldId="342"/>
            <ac:spMk id="5" creationId="{1630A9D0-9798-4EFB-A7C2-BF049A832F48}"/>
          </ac:spMkLst>
        </pc:spChg>
        <pc:picChg chg="mod">
          <ac:chgData name="John Glazebrook" userId="0cee8e84-5584-4a59-8cd1-43182ebc90a0" providerId="ADAL" clId="{6A46581B-7034-40DE-96B9-B66D35EA2370}" dt="2019-12-11T22:06:45.688" v="532" actId="1076"/>
          <ac:picMkLst>
            <pc:docMk/>
            <pc:sldMk cId="1977098773" sldId="342"/>
            <ac:picMk id="2052" creationId="{F64D2700-6382-4A4D-AF98-B3CDA020F0F8}"/>
          </ac:picMkLst>
        </pc:picChg>
      </pc:sldChg>
    </pc:docChg>
  </pc:docChgLst>
  <pc:docChgLst>
    <pc:chgData name="John Glazebrook" userId="0cee8e84-5584-4a59-8cd1-43182ebc90a0" providerId="ADAL" clId="{122D25B4-45FD-4B15-BAFC-B98F890FC9DE}"/>
    <pc:docChg chg="addSld delSld modSld">
      <pc:chgData name="John Glazebrook" userId="0cee8e84-5584-4a59-8cd1-43182ebc90a0" providerId="ADAL" clId="{122D25B4-45FD-4B15-BAFC-B98F890FC9DE}" dt="2020-12-03T10:16:20.781" v="1" actId="47"/>
      <pc:docMkLst>
        <pc:docMk/>
      </pc:docMkLst>
      <pc:sldChg chg="del">
        <pc:chgData name="John Glazebrook" userId="0cee8e84-5584-4a59-8cd1-43182ebc90a0" providerId="ADAL" clId="{122D25B4-45FD-4B15-BAFC-B98F890FC9DE}" dt="2020-12-03T10:16:20.781" v="1" actId="47"/>
        <pc:sldMkLst>
          <pc:docMk/>
          <pc:sldMk cId="3561761138" sldId="286"/>
        </pc:sldMkLst>
      </pc:sldChg>
      <pc:sldChg chg="add">
        <pc:chgData name="John Glazebrook" userId="0cee8e84-5584-4a59-8cd1-43182ebc90a0" providerId="ADAL" clId="{122D25B4-45FD-4B15-BAFC-B98F890FC9DE}" dt="2020-12-03T10:16:17.864" v="0"/>
        <pc:sldMkLst>
          <pc:docMk/>
          <pc:sldMk cId="2303481530" sldId="3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719EF-AFF6-4904-8136-C54AC735395C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A307F-5F45-4987-A61F-0C0545035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40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7D26-CC45-4237-89DA-7ABC83B9A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Flowcharts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374C7-696B-4671-9869-7476F4FC3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64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9A451A-B27D-4685-82E0-5B91C83E2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73" y="114162"/>
            <a:ext cx="7917454" cy="662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8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655FE-D60E-45D8-833C-47947F65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024" y="158991"/>
            <a:ext cx="4042576" cy="651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0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flowchart counter">
            <a:extLst>
              <a:ext uri="{FF2B5EF4-FFF2-40B4-BE49-F238E27FC236}">
                <a16:creationId xmlns:a16="http://schemas.microsoft.com/office/drawing/2014/main" id="{F64D2700-6382-4A4D-AF98-B3CDA020F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65" y="78202"/>
            <a:ext cx="6907070" cy="67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24826-8843-4EBA-84F2-7D1ED460CC3D}"/>
              </a:ext>
            </a:extLst>
          </p:cNvPr>
          <p:cNvSpPr/>
          <p:nvPr/>
        </p:nvSpPr>
        <p:spPr>
          <a:xfrm>
            <a:off x="7552267" y="123324"/>
            <a:ext cx="4540472" cy="25055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4FE39-EBB4-43B7-B378-ED1F1454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1" y="123324"/>
            <a:ext cx="8191500" cy="640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D05D0D-151D-4C51-8BEB-337FF7F33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589" y="2628900"/>
            <a:ext cx="6915150" cy="422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CE2C3F-E782-4B31-A40B-A99E09617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788" y="343179"/>
            <a:ext cx="4892087" cy="2065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321DD-BE57-4648-AC74-9B5C59AB0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8215" y="3429000"/>
            <a:ext cx="3587069" cy="145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8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4BD8EB-1F37-4119-8F24-DEF26E548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42" y="1993171"/>
            <a:ext cx="5751051" cy="39321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92A4B3-B580-4716-883E-74D49A920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009" y="2895379"/>
            <a:ext cx="5629383" cy="3029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03DE9F-5B2F-4D4B-A78F-35EAD3F73D84}"/>
              </a:ext>
            </a:extLst>
          </p:cNvPr>
          <p:cNvSpPr txBox="1"/>
          <p:nvPr/>
        </p:nvSpPr>
        <p:spPr>
          <a:xfrm>
            <a:off x="218269" y="517189"/>
            <a:ext cx="2924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Style guide</a:t>
            </a:r>
          </a:p>
        </p:txBody>
      </p:sp>
    </p:spTree>
    <p:extLst>
      <p:ext uri="{BB962C8B-B14F-4D97-AF65-F5344CB8AC3E}">
        <p14:creationId xmlns:p14="http://schemas.microsoft.com/office/powerpoint/2010/main" val="1251102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4059F6-CA9C-4C4F-9A25-688DA517F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1" y="514177"/>
            <a:ext cx="4004441" cy="52818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38DDD6-5A3B-4D23-9CD6-607D69A64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61" y="1120393"/>
            <a:ext cx="6571488" cy="40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8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2D3211-F0B8-4253-8F59-A4FE22AAA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248" y="411961"/>
            <a:ext cx="5195504" cy="603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67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11104C-6852-40E2-B195-4A04EC82C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62476" cy="44988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0612BA-EE00-48C6-B991-E4C2C5499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664" y="3932662"/>
            <a:ext cx="4974336" cy="292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14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60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5C28-BCE4-42E8-B56B-779AC59C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42093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DA0-6D6F-489D-BED1-3A0378B1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63B8-C9C2-4A00-8B43-CB3F73403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There are two ways to represent an algorithm:</a:t>
            </a:r>
          </a:p>
          <a:p>
            <a:r>
              <a:rPr lang="en-GB" sz="2400" dirty="0"/>
              <a:t>Flowchart – graphical</a:t>
            </a:r>
          </a:p>
          <a:p>
            <a:r>
              <a:rPr lang="en-GB" sz="2400" dirty="0" err="1"/>
              <a:t>Pseudcode</a:t>
            </a:r>
            <a:r>
              <a:rPr lang="en-GB" sz="2400" dirty="0"/>
              <a:t> – textual</a:t>
            </a:r>
          </a:p>
          <a:p>
            <a:endParaRPr lang="en-GB" sz="2400" dirty="0"/>
          </a:p>
          <a:p>
            <a:r>
              <a:rPr lang="en-GB" sz="2400" dirty="0"/>
              <a:t>You will be required to produce both in the exam</a:t>
            </a:r>
          </a:p>
        </p:txBody>
      </p:sp>
    </p:spTree>
    <p:extLst>
      <p:ext uri="{BB962C8B-B14F-4D97-AF65-F5344CB8AC3E}">
        <p14:creationId xmlns:p14="http://schemas.microsoft.com/office/powerpoint/2010/main" val="4279647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24D5BF-DFA7-44C0-9FE5-61D784E1A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27" y="1251809"/>
            <a:ext cx="2610214" cy="3724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348BB3-41DB-4D70-AC00-31951A5E1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76" y="561575"/>
            <a:ext cx="2105319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78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707889-8C43-4782-82A2-8EE3ED50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919" y="104311"/>
            <a:ext cx="2772162" cy="66493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F10BA2-7195-46E2-8EEF-A408D40EBEC8}"/>
              </a:ext>
            </a:extLst>
          </p:cNvPr>
          <p:cNvSpPr txBox="1"/>
          <p:nvPr/>
        </p:nvSpPr>
        <p:spPr>
          <a:xfrm>
            <a:off x="1079292" y="1558977"/>
            <a:ext cx="3049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Total of ten items + qty</a:t>
            </a:r>
          </a:p>
        </p:txBody>
      </p:sp>
    </p:spTree>
    <p:extLst>
      <p:ext uri="{BB962C8B-B14F-4D97-AF65-F5344CB8AC3E}">
        <p14:creationId xmlns:p14="http://schemas.microsoft.com/office/powerpoint/2010/main" val="65964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57FC-90F7-4EA0-A6EC-BED605B0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CC128-D262-4CA1-91DE-0883F0F74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817" y="451485"/>
            <a:ext cx="8182396" cy="595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0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A39243-DFC4-4887-89AD-73E6CC15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97" y="322644"/>
            <a:ext cx="8726805" cy="62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5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flowchart counter">
            <a:extLst>
              <a:ext uri="{FF2B5EF4-FFF2-40B4-BE49-F238E27FC236}">
                <a16:creationId xmlns:a16="http://schemas.microsoft.com/office/drawing/2014/main" id="{A1EE10F7-612A-4B68-9699-7C22CE235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11" y="78278"/>
            <a:ext cx="4030578" cy="670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09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5CC5-9EBC-4E77-A558-A2ADFF67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178" y="985652"/>
            <a:ext cx="10131425" cy="579120"/>
          </a:xfrm>
        </p:spPr>
        <p:txBody>
          <a:bodyPr>
            <a:normAutofit fontScale="90000"/>
          </a:bodyPr>
          <a:lstStyle/>
          <a:p>
            <a:r>
              <a:rPr lang="en-GB" dirty="0"/>
              <a:t>TASK: sum &amp; average of two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97FD9-109E-4200-A185-76E1700146CF}"/>
              </a:ext>
            </a:extLst>
          </p:cNvPr>
          <p:cNvSpPr txBox="1"/>
          <p:nvPr/>
        </p:nvSpPr>
        <p:spPr>
          <a:xfrm>
            <a:off x="745178" y="2232561"/>
            <a:ext cx="1448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Draw.io</a:t>
            </a:r>
          </a:p>
        </p:txBody>
      </p:sp>
    </p:spTree>
    <p:extLst>
      <p:ext uri="{BB962C8B-B14F-4D97-AF65-F5344CB8AC3E}">
        <p14:creationId xmlns:p14="http://schemas.microsoft.com/office/powerpoint/2010/main" val="148057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2F63-1DC2-477E-B3EC-7611FFAD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9" y="402336"/>
            <a:ext cx="10131425" cy="1456267"/>
          </a:xfrm>
        </p:spPr>
        <p:txBody>
          <a:bodyPr/>
          <a:lstStyle/>
          <a:p>
            <a:r>
              <a:rPr lang="en-GB" dirty="0"/>
              <a:t>Payroll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0AFA1B-1B36-4419-BFEF-09702DB3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841" y="-11514"/>
            <a:ext cx="8532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4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B6636F-C895-40AB-A3D1-5E17E22CC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53" y="212864"/>
            <a:ext cx="7668893" cy="643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8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23BD90-1B86-4393-90A4-FDECFC689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199" y="120279"/>
            <a:ext cx="8243602" cy="661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0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0FFDBD77C6949BAF9BDB272FFD6BF" ma:contentTypeVersion="8" ma:contentTypeDescription="Create a new document." ma:contentTypeScope="" ma:versionID="48c60666ea15cede66c36514471e1011">
  <xsd:schema xmlns:xsd="http://www.w3.org/2001/XMLSchema" xmlns:xs="http://www.w3.org/2001/XMLSchema" xmlns:p="http://schemas.microsoft.com/office/2006/metadata/properties" xmlns:ns3="2a2c75c5-b306-44ac-b7d6-6d90d2b44ce1" targetNamespace="http://schemas.microsoft.com/office/2006/metadata/properties" ma:root="true" ma:fieldsID="0628e92ea30a46e9b87d6795dd317f49" ns3:_="">
    <xsd:import namespace="2a2c75c5-b306-44ac-b7d6-6d90d2b44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2c75c5-b306-44ac-b7d6-6d90d2b44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5B9FC1-02C4-480D-839D-7A41E85467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CB5828-2873-49F9-912E-2824107B3586}">
  <ds:schemaRefs>
    <ds:schemaRef ds:uri="http://schemas.openxmlformats.org/package/2006/metadata/core-properties"/>
    <ds:schemaRef ds:uri="2a2c75c5-b306-44ac-b7d6-6d90d2b44ce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8E75E49-D5A6-4D6D-BC18-C7A14ABADA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2c75c5-b306-44ac-b7d6-6d90d2b44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</TotalTime>
  <Words>54</Words>
  <Application>Microsoft Office PowerPoint</Application>
  <PresentationFormat>Widescreen</PresentationFormat>
  <Paragraphs>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Celestial</vt:lpstr>
      <vt:lpstr>Flowcharts</vt:lpstr>
      <vt:lpstr>Algorithm representation</vt:lpstr>
      <vt:lpstr>flowcharts</vt:lpstr>
      <vt:lpstr>PowerPoint Presentation</vt:lpstr>
      <vt:lpstr>PowerPoint Presentation</vt:lpstr>
      <vt:lpstr>TASK: sum &amp; average of two numbers</vt:lpstr>
      <vt:lpstr>Payroll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ANSWERS ON NEXT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Glazebrook</dc:creator>
  <cp:lastModifiedBy>John Glazebrook</cp:lastModifiedBy>
  <cp:revision>1</cp:revision>
  <dcterms:created xsi:type="dcterms:W3CDTF">2019-12-11T21:13:36Z</dcterms:created>
  <dcterms:modified xsi:type="dcterms:W3CDTF">2020-12-03T10:16:22Z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0x010100C660FFDBD77C6949BAF9BDB272FFD6BF</vt:lpwstr>
  </property>
</Properties>
</file>