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5" r:id="rId6"/>
    <p:sldId id="336" r:id="rId7"/>
    <p:sldId id="337" r:id="rId8"/>
    <p:sldId id="332" r:id="rId9"/>
    <p:sldId id="333" r:id="rId10"/>
    <p:sldId id="334" r:id="rId11"/>
    <p:sldId id="335" r:id="rId12"/>
    <p:sldId id="269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9308" autoAdjust="0"/>
  </p:normalViewPr>
  <p:slideViewPr>
    <p:cSldViewPr snapToGrid="0">
      <p:cViewPr varScale="1">
        <p:scale>
          <a:sx n="102" d="100"/>
          <a:sy n="102" d="100"/>
        </p:scale>
        <p:origin x="6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0CA71FCD-0166-423D-B3C7-99F02F016688}"/>
    <pc:docChg chg="modSld">
      <pc:chgData name="John Glazebrook" userId="0cee8e84-5584-4a59-8cd1-43182ebc90a0" providerId="ADAL" clId="{0CA71FCD-0166-423D-B3C7-99F02F016688}" dt="2022-10-03T14:33:43.043" v="9" actId="20577"/>
      <pc:docMkLst>
        <pc:docMk/>
      </pc:docMkLst>
      <pc:sldChg chg="modSp mod">
        <pc:chgData name="John Glazebrook" userId="0cee8e84-5584-4a59-8cd1-43182ebc90a0" providerId="ADAL" clId="{0CA71FCD-0166-423D-B3C7-99F02F016688}" dt="2022-10-03T14:33:43.043" v="9" actId="20577"/>
        <pc:sldMkLst>
          <pc:docMk/>
          <pc:sldMk cId="1903636109" sldId="335"/>
        </pc:sldMkLst>
        <pc:spChg chg="mod">
          <ac:chgData name="John Glazebrook" userId="0cee8e84-5584-4a59-8cd1-43182ebc90a0" providerId="ADAL" clId="{0CA71FCD-0166-423D-B3C7-99F02F016688}" dt="2022-10-03T14:33:43.043" v="9" actId="20577"/>
          <ac:spMkLst>
            <pc:docMk/>
            <pc:sldMk cId="1903636109" sldId="335"/>
            <ac:spMk id="3" creationId="{A81FDF70-ED92-4F4D-8A64-B203822E0E34}"/>
          </ac:spMkLst>
        </pc:spChg>
      </pc:sldChg>
    </pc:docChg>
  </pc:docChgLst>
  <pc:docChgLst>
    <pc:chgData name="John Glazebrook" userId="0cee8e84-5584-4a59-8cd1-43182ebc90a0" providerId="ADAL" clId="{7099A91B-320B-4B5F-8B31-2A0A9C23691E}"/>
    <pc:docChg chg="custSel modSld sldOrd">
      <pc:chgData name="John Glazebrook" userId="0cee8e84-5584-4a59-8cd1-43182ebc90a0" providerId="ADAL" clId="{7099A91B-320B-4B5F-8B31-2A0A9C23691E}" dt="2020-09-16T16:24:56.653" v="46"/>
      <pc:docMkLst>
        <pc:docMk/>
      </pc:docMkLst>
      <pc:sldChg chg="modSp mod">
        <pc:chgData name="John Glazebrook" userId="0cee8e84-5584-4a59-8cd1-43182ebc90a0" providerId="ADAL" clId="{7099A91B-320B-4B5F-8B31-2A0A9C23691E}" dt="2020-09-16T16:18:09.005" v="7" actId="20577"/>
        <pc:sldMkLst>
          <pc:docMk/>
          <pc:sldMk cId="4279647509" sldId="275"/>
        </pc:sldMkLst>
        <pc:spChg chg="mod">
          <ac:chgData name="John Glazebrook" userId="0cee8e84-5584-4a59-8cd1-43182ebc90a0" providerId="ADAL" clId="{7099A91B-320B-4B5F-8B31-2A0A9C23691E}" dt="2020-09-16T16:18:09.005" v="7" actId="20577"/>
          <ac:spMkLst>
            <pc:docMk/>
            <pc:sldMk cId="4279647509" sldId="275"/>
            <ac:spMk id="3" creationId="{592863B8-C9C2-4A00-8B43-CB3F734039AD}"/>
          </ac:spMkLst>
        </pc:spChg>
      </pc:sldChg>
      <pc:sldChg chg="addSp delSp modSp mod">
        <pc:chgData name="John Glazebrook" userId="0cee8e84-5584-4a59-8cd1-43182ebc90a0" providerId="ADAL" clId="{7099A91B-320B-4B5F-8B31-2A0A9C23691E}" dt="2020-09-16T16:24:19.435" v="40" actId="1076"/>
        <pc:sldMkLst>
          <pc:docMk/>
          <pc:sldMk cId="1480575392" sldId="340"/>
        </pc:sldMkLst>
        <pc:spChg chg="mod">
          <ac:chgData name="John Glazebrook" userId="0cee8e84-5584-4a59-8cd1-43182ebc90a0" providerId="ADAL" clId="{7099A91B-320B-4B5F-8B31-2A0A9C23691E}" dt="2020-09-16T16:24:05.067" v="27" actId="1076"/>
          <ac:spMkLst>
            <pc:docMk/>
            <pc:sldMk cId="1480575392" sldId="340"/>
            <ac:spMk id="2" creationId="{6DF25CC5-9EBC-4E77-A558-A2ADFF67894E}"/>
          </ac:spMkLst>
        </pc:spChg>
        <pc:spChg chg="add mod">
          <ac:chgData name="John Glazebrook" userId="0cee8e84-5584-4a59-8cd1-43182ebc90a0" providerId="ADAL" clId="{7099A91B-320B-4B5F-8B31-2A0A9C23691E}" dt="2020-09-16T16:24:19.435" v="40" actId="1076"/>
          <ac:spMkLst>
            <pc:docMk/>
            <pc:sldMk cId="1480575392" sldId="340"/>
            <ac:spMk id="3" creationId="{70897FD9-109E-4200-A185-76E1700146CF}"/>
          </ac:spMkLst>
        </pc:spChg>
        <pc:spChg chg="del">
          <ac:chgData name="John Glazebrook" userId="0cee8e84-5584-4a59-8cd1-43182ebc90a0" providerId="ADAL" clId="{7099A91B-320B-4B5F-8B31-2A0A9C23691E}" dt="2020-09-16T16:23:59.390" v="22" actId="478"/>
          <ac:spMkLst>
            <pc:docMk/>
            <pc:sldMk cId="1480575392" sldId="340"/>
            <ac:spMk id="4" creationId="{B2041AEA-4160-4B43-8606-9CDA43B571C3}"/>
          </ac:spMkLst>
        </pc:spChg>
      </pc:sldChg>
      <pc:sldChg chg="delSp modSp mod ord">
        <pc:chgData name="John Glazebrook" userId="0cee8e84-5584-4a59-8cd1-43182ebc90a0" providerId="ADAL" clId="{7099A91B-320B-4B5F-8B31-2A0A9C23691E}" dt="2020-09-16T16:24:56.653" v="46"/>
        <pc:sldMkLst>
          <pc:docMk/>
          <pc:sldMk cId="1977098773" sldId="342"/>
        </pc:sldMkLst>
        <pc:spChg chg="del">
          <ac:chgData name="John Glazebrook" userId="0cee8e84-5584-4a59-8cd1-43182ebc90a0" providerId="ADAL" clId="{7099A91B-320B-4B5F-8B31-2A0A9C23691E}" dt="2020-09-16T16:21:43.813" v="8" actId="478"/>
          <ac:spMkLst>
            <pc:docMk/>
            <pc:sldMk cId="1977098773" sldId="342"/>
            <ac:spMk id="2" creationId="{1E67ABEC-2D94-41DE-933C-A31D2BAE0388}"/>
          </ac:spMkLst>
        </pc:spChg>
        <pc:spChg chg="mod">
          <ac:chgData name="John Glazebrook" userId="0cee8e84-5584-4a59-8cd1-43182ebc90a0" providerId="ADAL" clId="{7099A91B-320B-4B5F-8B31-2A0A9C23691E}" dt="2020-09-16T16:22:05.115" v="21" actId="1076"/>
          <ac:spMkLst>
            <pc:docMk/>
            <pc:sldMk cId="1977098773" sldId="342"/>
            <ac:spMk id="3" creationId="{62BC064A-0CB2-47A2-A403-9C4AC9C00322}"/>
          </ac:spMkLst>
        </pc:spChg>
        <pc:spChg chg="del">
          <ac:chgData name="John Glazebrook" userId="0cee8e84-5584-4a59-8cd1-43182ebc90a0" providerId="ADAL" clId="{7099A91B-320B-4B5F-8B31-2A0A9C23691E}" dt="2020-09-16T16:21:59.021" v="19" actId="478"/>
          <ac:spMkLst>
            <pc:docMk/>
            <pc:sldMk cId="1977098773" sldId="342"/>
            <ac:spMk id="4" creationId="{F9F81269-5A7C-4709-BE8D-B2913A342C21}"/>
          </ac:spMkLst>
        </pc:spChg>
        <pc:picChg chg="mod">
          <ac:chgData name="John Glazebrook" userId="0cee8e84-5584-4a59-8cd1-43182ebc90a0" providerId="ADAL" clId="{7099A91B-320B-4B5F-8B31-2A0A9C23691E}" dt="2020-09-16T16:22:02.395" v="20" actId="14100"/>
          <ac:picMkLst>
            <pc:docMk/>
            <pc:sldMk cId="1977098773" sldId="342"/>
            <ac:picMk id="2052" creationId="{F64D2700-6382-4A4D-AF98-B3CDA020F0F8}"/>
          </ac:picMkLst>
        </pc:picChg>
      </pc:sldChg>
    </pc:docChg>
  </pc:docChgLst>
  <pc:docChgLst>
    <pc:chgData name="John Glazebrook" userId="0cee8e84-5584-4a59-8cd1-43182ebc90a0" providerId="ADAL" clId="{6A46581B-7034-40DE-96B9-B66D35EA2370}"/>
    <pc:docChg chg="custSel addSld delSld modSld">
      <pc:chgData name="John Glazebrook" userId="0cee8e84-5584-4a59-8cd1-43182ebc90a0" providerId="ADAL" clId="{6A46581B-7034-40DE-96B9-B66D35EA2370}" dt="2019-12-11T22:08:39.885" v="718" actId="20577"/>
      <pc:docMkLst>
        <pc:docMk/>
      </pc:docMkLst>
      <pc:sldChg chg="modSp del">
        <pc:chgData name="John Glazebrook" userId="0cee8e84-5584-4a59-8cd1-43182ebc90a0" providerId="ADAL" clId="{6A46581B-7034-40DE-96B9-B66D35EA2370}" dt="2019-12-11T22:03:43.820" v="519" actId="2696"/>
        <pc:sldMkLst>
          <pc:docMk/>
          <pc:sldMk cId="617941913" sldId="268"/>
        </pc:sldMkLst>
        <pc:spChg chg="mod">
          <ac:chgData name="John Glazebrook" userId="0cee8e84-5584-4a59-8cd1-43182ebc90a0" providerId="ADAL" clId="{6A46581B-7034-40DE-96B9-B66D35EA2370}" dt="2019-12-11T21:21:54.489" v="11" actId="404"/>
          <ac:spMkLst>
            <pc:docMk/>
            <pc:sldMk cId="617941913" sldId="268"/>
            <ac:spMk id="4" creationId="{D421A080-5F5A-419A-8473-27A07DF5FFBF}"/>
          </ac:spMkLst>
        </pc:spChg>
      </pc:sldChg>
      <pc:sldChg chg="modSp add">
        <pc:chgData name="John Glazebrook" userId="0cee8e84-5584-4a59-8cd1-43182ebc90a0" providerId="ADAL" clId="{6A46581B-7034-40DE-96B9-B66D35EA2370}" dt="2019-12-11T22:03:49.502" v="521" actId="403"/>
        <pc:sldMkLst>
          <pc:docMk/>
          <pc:sldMk cId="1017099748" sldId="269"/>
        </pc:sldMkLst>
        <pc:spChg chg="mod">
          <ac:chgData name="John Glazebrook" userId="0cee8e84-5584-4a59-8cd1-43182ebc90a0" providerId="ADAL" clId="{6A46581B-7034-40DE-96B9-B66D35EA2370}" dt="2019-12-11T21:23:39.552" v="31" actId="20577"/>
          <ac:spMkLst>
            <pc:docMk/>
            <pc:sldMk cId="1017099748" sldId="269"/>
            <ac:spMk id="2" creationId="{18A45D81-11AD-49E9-B917-578EBAF56019}"/>
          </ac:spMkLst>
        </pc:spChg>
        <pc:spChg chg="mod">
          <ac:chgData name="John Glazebrook" userId="0cee8e84-5584-4a59-8cd1-43182ebc90a0" providerId="ADAL" clId="{6A46581B-7034-40DE-96B9-B66D35EA2370}" dt="2019-12-11T22:03:49.502" v="521" actId="403"/>
          <ac:spMkLst>
            <pc:docMk/>
            <pc:sldMk cId="1017099748" sldId="269"/>
            <ac:spMk id="3" creationId="{5F36DAE0-5116-4358-8511-77B8973B1741}"/>
          </ac:spMkLst>
        </pc:spChg>
      </pc:sldChg>
      <pc:sldChg chg="addSp delSp modSp add">
        <pc:chgData name="John Glazebrook" userId="0cee8e84-5584-4a59-8cd1-43182ebc90a0" providerId="ADAL" clId="{6A46581B-7034-40DE-96B9-B66D35EA2370}" dt="2019-12-11T22:07:46.695" v="633" actId="1076"/>
        <pc:sldMkLst>
          <pc:docMk/>
          <pc:sldMk cId="1251102572" sldId="270"/>
        </pc:sldMkLst>
        <pc:spChg chg="add mod">
          <ac:chgData name="John Glazebrook" userId="0cee8e84-5584-4a59-8cd1-43182ebc90a0" providerId="ADAL" clId="{6A46581B-7034-40DE-96B9-B66D35EA2370}" dt="2019-12-11T22:07:46.695" v="633" actId="1076"/>
          <ac:spMkLst>
            <pc:docMk/>
            <pc:sldMk cId="1251102572" sldId="270"/>
            <ac:spMk id="5" creationId="{4603DE9F-5B2F-4D4B-A78F-35EAD3F73D84}"/>
          </ac:spMkLst>
        </pc:spChg>
        <pc:picChg chg="add mod">
          <ac:chgData name="John Glazebrook" userId="0cee8e84-5584-4a59-8cd1-43182ebc90a0" providerId="ADAL" clId="{6A46581B-7034-40DE-96B9-B66D35EA2370}" dt="2019-12-11T22:07:30.720" v="611" actId="1076"/>
          <ac:picMkLst>
            <pc:docMk/>
            <pc:sldMk cId="1251102572" sldId="270"/>
            <ac:picMk id="2" creationId="{A44BD8EB-1F37-4119-8F24-DEF26E54881D}"/>
          </ac:picMkLst>
        </pc:picChg>
        <pc:picChg chg="add mod">
          <ac:chgData name="John Glazebrook" userId="0cee8e84-5584-4a59-8cd1-43182ebc90a0" providerId="ADAL" clId="{6A46581B-7034-40DE-96B9-B66D35EA2370}" dt="2019-12-11T22:07:33.847" v="612" actId="1076"/>
          <ac:picMkLst>
            <pc:docMk/>
            <pc:sldMk cId="1251102572" sldId="270"/>
            <ac:picMk id="3" creationId="{D592A4B3-B580-4716-883E-74D49A9206B0}"/>
          </ac:picMkLst>
        </pc:picChg>
        <pc:picChg chg="add del mod">
          <ac:chgData name="John Glazebrook" userId="0cee8e84-5584-4a59-8cd1-43182ebc90a0" providerId="ADAL" clId="{6A46581B-7034-40DE-96B9-B66D35EA2370}" dt="2019-12-11T21:36:49.226" v="238"/>
          <ac:picMkLst>
            <pc:docMk/>
            <pc:sldMk cId="1251102572" sldId="270"/>
            <ac:picMk id="4" creationId="{D8191B7E-DC7D-4331-A671-D87631041D70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7:19.158" v="246" actId="1076"/>
        <pc:sldMkLst>
          <pc:docMk/>
          <pc:sldMk cId="585284765" sldId="271"/>
        </pc:sldMkLst>
        <pc:picChg chg="add mod">
          <ac:chgData name="John Glazebrook" userId="0cee8e84-5584-4a59-8cd1-43182ebc90a0" providerId="ADAL" clId="{6A46581B-7034-40DE-96B9-B66D35EA2370}" dt="2019-12-11T21:36:56.265" v="242" actId="14100"/>
          <ac:picMkLst>
            <pc:docMk/>
            <pc:sldMk cId="585284765" sldId="271"/>
            <ac:picMk id="2" creationId="{DA4059F6-CA9C-4C4F-9A25-688DA517FF24}"/>
          </ac:picMkLst>
        </pc:picChg>
        <pc:picChg chg="add mod">
          <ac:chgData name="John Glazebrook" userId="0cee8e84-5584-4a59-8cd1-43182ebc90a0" providerId="ADAL" clId="{6A46581B-7034-40DE-96B9-B66D35EA2370}" dt="2019-12-11T21:37:19.158" v="246" actId="1076"/>
          <ac:picMkLst>
            <pc:docMk/>
            <pc:sldMk cId="585284765" sldId="271"/>
            <ac:picMk id="3" creationId="{CF38DDD6-5A3B-4D23-9CD6-607D69A64948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8:05.685" v="251" actId="1076"/>
        <pc:sldMkLst>
          <pc:docMk/>
          <pc:sldMk cId="2253767643" sldId="272"/>
        </pc:sldMkLst>
        <pc:picChg chg="add mod">
          <ac:chgData name="John Glazebrook" userId="0cee8e84-5584-4a59-8cd1-43182ebc90a0" providerId="ADAL" clId="{6A46581B-7034-40DE-96B9-B66D35EA2370}" dt="2019-12-11T21:38:05.685" v="251" actId="1076"/>
          <ac:picMkLst>
            <pc:docMk/>
            <pc:sldMk cId="2253767643" sldId="272"/>
            <ac:picMk id="2" creationId="{CC2D3211-F0B8-4253-8F59-A4FE22AAA5FD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9:56.402" v="263" actId="14100"/>
        <pc:sldMkLst>
          <pc:docMk/>
          <pc:sldMk cId="1221514649" sldId="273"/>
        </pc:sldMkLst>
        <pc:picChg chg="add mod">
          <ac:chgData name="John Glazebrook" userId="0cee8e84-5584-4a59-8cd1-43182ebc90a0" providerId="ADAL" clId="{6A46581B-7034-40DE-96B9-B66D35EA2370}" dt="2019-12-11T21:39:47.468" v="260" actId="14100"/>
          <ac:picMkLst>
            <pc:docMk/>
            <pc:sldMk cId="1221514649" sldId="273"/>
            <ac:picMk id="2" creationId="{1211104C-6852-40E2-B195-4A04EC82CFBA}"/>
          </ac:picMkLst>
        </pc:picChg>
        <pc:picChg chg="add mod">
          <ac:chgData name="John Glazebrook" userId="0cee8e84-5584-4a59-8cd1-43182ebc90a0" providerId="ADAL" clId="{6A46581B-7034-40DE-96B9-B66D35EA2370}" dt="2019-12-11T21:39:56.402" v="263" actId="14100"/>
          <ac:picMkLst>
            <pc:docMk/>
            <pc:sldMk cId="1221514649" sldId="273"/>
            <ac:picMk id="3" creationId="{980612BA-EE00-48C6-B991-E4C2C54992DF}"/>
          </ac:picMkLst>
        </pc:picChg>
      </pc:sldChg>
      <pc:sldChg chg="add del">
        <pc:chgData name="John Glazebrook" userId="0cee8e84-5584-4a59-8cd1-43182ebc90a0" providerId="ADAL" clId="{6A46581B-7034-40DE-96B9-B66D35EA2370}" dt="2019-12-11T22:03:23.144" v="518" actId="2696"/>
        <pc:sldMkLst>
          <pc:docMk/>
          <pc:sldMk cId="2581341156" sldId="274"/>
        </pc:sldMkLst>
      </pc:sldChg>
      <pc:sldChg chg="modSp add">
        <pc:chgData name="John Glazebrook" userId="0cee8e84-5584-4a59-8cd1-43182ebc90a0" providerId="ADAL" clId="{6A46581B-7034-40DE-96B9-B66D35EA2370}" dt="2019-12-11T21:44:01.696" v="464" actId="403"/>
        <pc:sldMkLst>
          <pc:docMk/>
          <pc:sldMk cId="4279647509" sldId="275"/>
        </pc:sldMkLst>
        <pc:spChg chg="mod">
          <ac:chgData name="John Glazebrook" userId="0cee8e84-5584-4a59-8cd1-43182ebc90a0" providerId="ADAL" clId="{6A46581B-7034-40DE-96B9-B66D35EA2370}" dt="2019-12-11T21:43:13.157" v="292" actId="20577"/>
          <ac:spMkLst>
            <pc:docMk/>
            <pc:sldMk cId="4279647509" sldId="275"/>
            <ac:spMk id="2" creationId="{1CE87DA0-6D6F-489D-BED1-3A0378B1EE8C}"/>
          </ac:spMkLst>
        </pc:spChg>
        <pc:spChg chg="mod">
          <ac:chgData name="John Glazebrook" userId="0cee8e84-5584-4a59-8cd1-43182ebc90a0" providerId="ADAL" clId="{6A46581B-7034-40DE-96B9-B66D35EA2370}" dt="2019-12-11T21:44:01.696" v="464" actId="403"/>
          <ac:spMkLst>
            <pc:docMk/>
            <pc:sldMk cId="4279647509" sldId="275"/>
            <ac:spMk id="3" creationId="{592863B8-C9C2-4A00-8B43-CB3F734039AD}"/>
          </ac:spMkLst>
        </pc:spChg>
      </pc:sldChg>
      <pc:sldChg chg="modSp add del">
        <pc:chgData name="John Glazebrook" userId="0cee8e84-5584-4a59-8cd1-43182ebc90a0" providerId="ADAL" clId="{6A46581B-7034-40DE-96B9-B66D35EA2370}" dt="2019-12-11T22:03:05.747" v="517" actId="2696"/>
        <pc:sldMkLst>
          <pc:docMk/>
          <pc:sldMk cId="1058954931" sldId="276"/>
        </pc:sldMkLst>
        <pc:spChg chg="mod">
          <ac:chgData name="John Glazebrook" userId="0cee8e84-5584-4a59-8cd1-43182ebc90a0" providerId="ADAL" clId="{6A46581B-7034-40DE-96B9-B66D35EA2370}" dt="2019-12-11T21:45:16.705" v="474" actId="20577"/>
          <ac:spMkLst>
            <pc:docMk/>
            <pc:sldMk cId="1058954931" sldId="276"/>
            <ac:spMk id="2" creationId="{752BE53D-F200-42E8-B87A-F6F13BA808D9}"/>
          </ac:spMkLst>
        </pc:spChg>
      </pc:sldChg>
      <pc:sldChg chg="addSp modSp add">
        <pc:chgData name="John Glazebrook" userId="0cee8e84-5584-4a59-8cd1-43182ebc90a0" providerId="ADAL" clId="{6A46581B-7034-40DE-96B9-B66D35EA2370}" dt="2019-12-11T21:46:30.097" v="495" actId="1076"/>
        <pc:sldMkLst>
          <pc:docMk/>
          <pc:sldMk cId="3204541175" sldId="277"/>
        </pc:sldMkLst>
        <pc:spChg chg="mod">
          <ac:chgData name="John Glazebrook" userId="0cee8e84-5584-4a59-8cd1-43182ebc90a0" providerId="ADAL" clId="{6A46581B-7034-40DE-96B9-B66D35EA2370}" dt="2019-12-11T21:46:30.097" v="495" actId="1076"/>
          <ac:spMkLst>
            <pc:docMk/>
            <pc:sldMk cId="3204541175" sldId="277"/>
            <ac:spMk id="2" creationId="{EDE02F63-1DC2-477E-B3EC-7611FFAD4724}"/>
          </ac:spMkLst>
        </pc:spChg>
        <pc:picChg chg="add mod">
          <ac:chgData name="John Glazebrook" userId="0cee8e84-5584-4a59-8cd1-43182ebc90a0" providerId="ADAL" clId="{6A46581B-7034-40DE-96B9-B66D35EA2370}" dt="2019-12-11T21:46:27.305" v="494" actId="1076"/>
          <ac:picMkLst>
            <pc:docMk/>
            <pc:sldMk cId="3204541175" sldId="277"/>
            <ac:picMk id="3" creationId="{B50AFA1B-1B36-4419-BFEF-09702DB35993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7:30.213" v="501" actId="1076"/>
        <pc:sldMkLst>
          <pc:docMk/>
          <pc:sldMk cId="1982586033" sldId="278"/>
        </pc:sldMkLst>
        <pc:picChg chg="add mod">
          <ac:chgData name="John Glazebrook" userId="0cee8e84-5584-4a59-8cd1-43182ebc90a0" providerId="ADAL" clId="{6A46581B-7034-40DE-96B9-B66D35EA2370}" dt="2019-12-11T21:47:30.213" v="501" actId="1076"/>
          <ac:picMkLst>
            <pc:docMk/>
            <pc:sldMk cId="1982586033" sldId="278"/>
            <ac:picMk id="2" creationId="{6BB6636F-C895-40AB-A3D1-5E17E22CC65A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7:51.507" v="506" actId="1076"/>
        <pc:sldMkLst>
          <pc:docMk/>
          <pc:sldMk cId="82970987" sldId="279"/>
        </pc:sldMkLst>
        <pc:picChg chg="add mod">
          <ac:chgData name="John Glazebrook" userId="0cee8e84-5584-4a59-8cd1-43182ebc90a0" providerId="ADAL" clId="{6A46581B-7034-40DE-96B9-B66D35EA2370}" dt="2019-12-11T21:47:51.507" v="506" actId="1076"/>
          <ac:picMkLst>
            <pc:docMk/>
            <pc:sldMk cId="82970987" sldId="279"/>
            <ac:picMk id="2" creationId="{B223BD90-1B86-4393-90A4-FDECFC6893EE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8:18.900" v="511" actId="1076"/>
        <pc:sldMkLst>
          <pc:docMk/>
          <pc:sldMk cId="1262285025" sldId="280"/>
        </pc:sldMkLst>
        <pc:picChg chg="add mod">
          <ac:chgData name="John Glazebrook" userId="0cee8e84-5584-4a59-8cd1-43182ebc90a0" providerId="ADAL" clId="{6A46581B-7034-40DE-96B9-B66D35EA2370}" dt="2019-12-11T21:48:18.900" v="511" actId="1076"/>
          <ac:picMkLst>
            <pc:docMk/>
            <pc:sldMk cId="1262285025" sldId="280"/>
            <ac:picMk id="2" creationId="{F29A451A-B27D-4685-82E0-5B91C83E2052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9:21.986" v="515" actId="14100"/>
        <pc:sldMkLst>
          <pc:docMk/>
          <pc:sldMk cId="4262909372" sldId="281"/>
        </pc:sldMkLst>
        <pc:picChg chg="add mod">
          <ac:chgData name="John Glazebrook" userId="0cee8e84-5584-4a59-8cd1-43182ebc90a0" providerId="ADAL" clId="{6A46581B-7034-40DE-96B9-B66D35EA2370}" dt="2019-12-11T21:49:21.986" v="515" actId="14100"/>
          <ac:picMkLst>
            <pc:docMk/>
            <pc:sldMk cId="4262909372" sldId="281"/>
            <ac:picMk id="2" creationId="{58C655FE-D60E-45D8-833C-47947F65F64A}"/>
          </ac:picMkLst>
        </pc:picChg>
      </pc:sldChg>
      <pc:sldChg chg="delSp add">
        <pc:chgData name="John Glazebrook" userId="0cee8e84-5584-4a59-8cd1-43182ebc90a0" providerId="ADAL" clId="{6A46581B-7034-40DE-96B9-B66D35EA2370}" dt="2019-12-11T22:07:22.048" v="610" actId="478"/>
        <pc:sldMkLst>
          <pc:docMk/>
          <pc:sldMk cId="3561761138" sldId="286"/>
        </pc:sldMkLst>
        <pc:spChg chg="del">
          <ac:chgData name="John Glazebrook" userId="0cee8e84-5584-4a59-8cd1-43182ebc90a0" providerId="ADAL" clId="{6A46581B-7034-40DE-96B9-B66D35EA2370}" dt="2019-12-11T22:07:22.048" v="610" actId="478"/>
          <ac:spMkLst>
            <pc:docMk/>
            <pc:sldMk cId="3561761138" sldId="286"/>
            <ac:spMk id="6" creationId="{E9866877-8367-4A5E-971F-7CA99DE13761}"/>
          </ac:spMkLst>
        </pc:spChg>
      </pc:sldChg>
      <pc:sldChg chg="add del">
        <pc:chgData name="John Glazebrook" userId="0cee8e84-5584-4a59-8cd1-43182ebc90a0" providerId="ADAL" clId="{6A46581B-7034-40DE-96B9-B66D35EA2370}" dt="2019-12-11T22:04:39.668" v="527" actId="2696"/>
        <pc:sldMkLst>
          <pc:docMk/>
          <pc:sldMk cId="2762863208" sldId="319"/>
        </pc:sldMkLst>
      </pc:sldChg>
      <pc:sldChg chg="add del">
        <pc:chgData name="John Glazebrook" userId="0cee8e84-5584-4a59-8cd1-43182ebc90a0" providerId="ADAL" clId="{6A46581B-7034-40DE-96B9-B66D35EA2370}" dt="2019-12-11T22:04:21.911" v="522" actId="2696"/>
        <pc:sldMkLst>
          <pc:docMk/>
          <pc:sldMk cId="2368694682" sldId="332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4021395031" sldId="332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1747439528" sldId="333"/>
        </pc:sldMkLst>
      </pc:sldChg>
      <pc:sldChg chg="add del">
        <pc:chgData name="John Glazebrook" userId="0cee8e84-5584-4a59-8cd1-43182ebc90a0" providerId="ADAL" clId="{6A46581B-7034-40DE-96B9-B66D35EA2370}" dt="2019-12-11T22:04:21.961" v="523" actId="2696"/>
        <pc:sldMkLst>
          <pc:docMk/>
          <pc:sldMk cId="3060839053" sldId="333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68553765" sldId="334"/>
        </pc:sldMkLst>
      </pc:sldChg>
      <pc:sldChg chg="add del">
        <pc:chgData name="John Glazebrook" userId="0cee8e84-5584-4a59-8cd1-43182ebc90a0" providerId="ADAL" clId="{6A46581B-7034-40DE-96B9-B66D35EA2370}" dt="2019-12-11T22:04:21.968" v="524" actId="2696"/>
        <pc:sldMkLst>
          <pc:docMk/>
          <pc:sldMk cId="1691708358" sldId="334"/>
        </pc:sldMkLst>
      </pc:sldChg>
      <pc:sldChg chg="modSp add">
        <pc:chgData name="John Glazebrook" userId="0cee8e84-5584-4a59-8cd1-43182ebc90a0" providerId="ADAL" clId="{6A46581B-7034-40DE-96B9-B66D35EA2370}" dt="2019-12-11T22:08:39.885" v="718" actId="20577"/>
        <pc:sldMkLst>
          <pc:docMk/>
          <pc:sldMk cId="1903636109" sldId="335"/>
        </pc:sldMkLst>
        <pc:spChg chg="mod">
          <ac:chgData name="John Glazebrook" userId="0cee8e84-5584-4a59-8cd1-43182ebc90a0" providerId="ADAL" clId="{6A46581B-7034-40DE-96B9-B66D35EA2370}" dt="2019-12-11T22:08:39.885" v="718" actId="20577"/>
          <ac:spMkLst>
            <pc:docMk/>
            <pc:sldMk cId="1903636109" sldId="335"/>
            <ac:spMk id="3" creationId="{A81FDF70-ED92-4F4D-8A64-B203822E0E34}"/>
          </ac:spMkLst>
        </pc:spChg>
      </pc:sldChg>
      <pc:sldChg chg="add del">
        <pc:chgData name="John Glazebrook" userId="0cee8e84-5584-4a59-8cd1-43182ebc90a0" providerId="ADAL" clId="{6A46581B-7034-40DE-96B9-B66D35EA2370}" dt="2019-12-11T22:04:21.973" v="525" actId="2696"/>
        <pc:sldMkLst>
          <pc:docMk/>
          <pc:sldMk cId="3196399966" sldId="335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1146201295" sldId="336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4005858926" sldId="337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2405099025" sldId="338"/>
        </pc:sldMkLst>
      </pc:sldChg>
      <pc:sldChg chg="add del">
        <pc:chgData name="John Glazebrook" userId="0cee8e84-5584-4a59-8cd1-43182ebc90a0" providerId="ADAL" clId="{6A46581B-7034-40DE-96B9-B66D35EA2370}" dt="2019-12-11T22:04:58.503" v="529" actId="2696"/>
        <pc:sldMkLst>
          <pc:docMk/>
          <pc:sldMk cId="445450664" sldId="340"/>
        </pc:sldMkLst>
      </pc:sldChg>
      <pc:sldChg chg="add">
        <pc:chgData name="John Glazebrook" userId="0cee8e84-5584-4a59-8cd1-43182ebc90a0" providerId="ADAL" clId="{6A46581B-7034-40DE-96B9-B66D35EA2370}" dt="2019-12-11T22:05:12.456" v="530"/>
        <pc:sldMkLst>
          <pc:docMk/>
          <pc:sldMk cId="1480575392" sldId="340"/>
        </pc:sldMkLst>
      </pc:sldChg>
      <pc:sldChg chg="add">
        <pc:chgData name="John Glazebrook" userId="0cee8e84-5584-4a59-8cd1-43182ebc90a0" providerId="ADAL" clId="{6A46581B-7034-40DE-96B9-B66D35EA2370}" dt="2019-12-11T22:06:32.394" v="531"/>
        <pc:sldMkLst>
          <pc:docMk/>
          <pc:sldMk cId="47778569" sldId="341"/>
        </pc:sldMkLst>
      </pc:sldChg>
      <pc:sldChg chg="add del">
        <pc:chgData name="John Glazebrook" userId="0cee8e84-5584-4a59-8cd1-43182ebc90a0" providerId="ADAL" clId="{6A46581B-7034-40DE-96B9-B66D35EA2370}" dt="2019-12-11T22:04:34.136" v="526" actId="2696"/>
        <pc:sldMkLst>
          <pc:docMk/>
          <pc:sldMk cId="603334296" sldId="341"/>
        </pc:sldMkLst>
      </pc:sldChg>
      <pc:sldChg chg="delSp modSp add modNotesTx">
        <pc:chgData name="John Glazebrook" userId="0cee8e84-5584-4a59-8cd1-43182ebc90a0" providerId="ADAL" clId="{6A46581B-7034-40DE-96B9-B66D35EA2370}" dt="2019-12-11T22:07:15.262" v="609" actId="20577"/>
        <pc:sldMkLst>
          <pc:docMk/>
          <pc:sldMk cId="1977098773" sldId="342"/>
        </pc:sldMkLst>
        <pc:spChg chg="del">
          <ac:chgData name="John Glazebrook" userId="0cee8e84-5584-4a59-8cd1-43182ebc90a0" providerId="ADAL" clId="{6A46581B-7034-40DE-96B9-B66D35EA2370}" dt="2019-12-11T22:06:50.214" v="533" actId="478"/>
          <ac:spMkLst>
            <pc:docMk/>
            <pc:sldMk cId="1977098773" sldId="342"/>
            <ac:spMk id="5" creationId="{1630A9D0-9798-4EFB-A7C2-BF049A832F48}"/>
          </ac:spMkLst>
        </pc:spChg>
        <pc:picChg chg="mod">
          <ac:chgData name="John Glazebrook" userId="0cee8e84-5584-4a59-8cd1-43182ebc90a0" providerId="ADAL" clId="{6A46581B-7034-40DE-96B9-B66D35EA2370}" dt="2019-12-11T22:06:45.688" v="532" actId="1076"/>
          <ac:picMkLst>
            <pc:docMk/>
            <pc:sldMk cId="1977098773" sldId="342"/>
            <ac:picMk id="2052" creationId="{F64D2700-6382-4A4D-AF98-B3CDA020F0F8}"/>
          </ac:picMkLst>
        </pc:picChg>
      </pc:sldChg>
    </pc:docChg>
  </pc:docChgLst>
  <pc:docChgLst>
    <pc:chgData name="John" userId="0cee8e84-5584-4a59-8cd1-43182ebc90a0" providerId="ADAL" clId="{F64E3D2D-1C89-4036-8674-858EDC03F742}"/>
    <pc:docChg chg="undo custSel mod delSld modSld">
      <pc:chgData name="John" userId="0cee8e84-5584-4a59-8cd1-43182ebc90a0" providerId="ADAL" clId="{F64E3D2D-1C89-4036-8674-858EDC03F742}" dt="2020-09-21T09:11:37.526" v="502" actId="122"/>
      <pc:docMkLst>
        <pc:docMk/>
      </pc:docMkLst>
      <pc:sldChg chg="modSp mod">
        <pc:chgData name="John" userId="0cee8e84-5584-4a59-8cd1-43182ebc90a0" providerId="ADAL" clId="{F64E3D2D-1C89-4036-8674-858EDC03F742}" dt="2020-09-21T09:03:37.769" v="63" actId="20577"/>
        <pc:sldMkLst>
          <pc:docMk/>
          <pc:sldMk cId="3200648232" sldId="256"/>
        </pc:sldMkLst>
        <pc:spChg chg="mod">
          <ac:chgData name="John" userId="0cee8e84-5584-4a59-8cd1-43182ebc90a0" providerId="ADAL" clId="{F64E3D2D-1C89-4036-8674-858EDC03F742}" dt="2020-09-21T09:03:37.769" v="63" actId="20577"/>
          <ac:spMkLst>
            <pc:docMk/>
            <pc:sldMk cId="3200648232" sldId="256"/>
            <ac:spMk id="2" creationId="{531C7D26-CC45-4237-89DA-7ABC83B9AF68}"/>
          </ac:spMkLst>
        </pc:spChg>
      </pc:sldChg>
      <pc:sldChg chg="del">
        <pc:chgData name="John" userId="0cee8e84-5584-4a59-8cd1-43182ebc90a0" providerId="ADAL" clId="{F64E3D2D-1C89-4036-8674-858EDC03F742}" dt="2020-09-21T09:03:04.115" v="53" actId="47"/>
        <pc:sldMkLst>
          <pc:docMk/>
          <pc:sldMk cId="4139506799" sldId="257"/>
        </pc:sldMkLst>
      </pc:sldChg>
      <pc:sldChg chg="del">
        <pc:chgData name="John" userId="0cee8e84-5584-4a59-8cd1-43182ebc90a0" providerId="ADAL" clId="{F64E3D2D-1C89-4036-8674-858EDC03F742}" dt="2020-09-21T09:03:00.505" v="52" actId="47"/>
        <pc:sldMkLst>
          <pc:docMk/>
          <pc:sldMk cId="3629753135" sldId="267"/>
        </pc:sldMkLst>
      </pc:sldChg>
      <pc:sldChg chg="modSp mod">
        <pc:chgData name="John" userId="0cee8e84-5584-4a59-8cd1-43182ebc90a0" providerId="ADAL" clId="{F64E3D2D-1C89-4036-8674-858EDC03F742}" dt="2020-09-21T08:42:21.677" v="2" actId="403"/>
        <pc:sldMkLst>
          <pc:docMk/>
          <pc:sldMk cId="4021395031" sldId="332"/>
        </pc:sldMkLst>
        <pc:spChg chg="mod">
          <ac:chgData name="John" userId="0cee8e84-5584-4a59-8cd1-43182ebc90a0" providerId="ADAL" clId="{F64E3D2D-1C89-4036-8674-858EDC03F742}" dt="2020-09-21T08:42:21.677" v="2" actId="403"/>
          <ac:spMkLst>
            <pc:docMk/>
            <pc:sldMk cId="4021395031" sldId="332"/>
            <ac:spMk id="3" creationId="{777735AA-E935-43D1-BBF6-134464C3AEAA}"/>
          </ac:spMkLst>
        </pc:spChg>
      </pc:sldChg>
      <pc:sldChg chg="modSp mod">
        <pc:chgData name="John" userId="0cee8e84-5584-4a59-8cd1-43182ebc90a0" providerId="ADAL" clId="{F64E3D2D-1C89-4036-8674-858EDC03F742}" dt="2020-09-21T08:43:14.151" v="51" actId="20577"/>
        <pc:sldMkLst>
          <pc:docMk/>
          <pc:sldMk cId="1903636109" sldId="335"/>
        </pc:sldMkLst>
        <pc:spChg chg="mod">
          <ac:chgData name="John" userId="0cee8e84-5584-4a59-8cd1-43182ebc90a0" providerId="ADAL" clId="{F64E3D2D-1C89-4036-8674-858EDC03F742}" dt="2020-09-21T08:43:14.151" v="51" actId="20577"/>
          <ac:spMkLst>
            <pc:docMk/>
            <pc:sldMk cId="1903636109" sldId="335"/>
            <ac:spMk id="3" creationId="{A81FDF70-ED92-4F4D-8A64-B203822E0E34}"/>
          </ac:spMkLst>
        </pc:spChg>
      </pc:sldChg>
      <pc:sldChg chg="addSp delSp modSp mod setBg">
        <pc:chgData name="John" userId="0cee8e84-5584-4a59-8cd1-43182ebc90a0" providerId="ADAL" clId="{F64E3D2D-1C89-4036-8674-858EDC03F742}" dt="2020-09-21T09:11:37.526" v="502" actId="122"/>
        <pc:sldMkLst>
          <pc:docMk/>
          <pc:sldMk cId="1977098773" sldId="342"/>
        </pc:sldMkLst>
        <pc:spChg chg="mod">
          <ac:chgData name="John" userId="0cee8e84-5584-4a59-8cd1-43182ebc90a0" providerId="ADAL" clId="{F64E3D2D-1C89-4036-8674-858EDC03F742}" dt="2020-09-21T09:10:44.028" v="459" actId="20577"/>
          <ac:spMkLst>
            <pc:docMk/>
            <pc:sldMk cId="1977098773" sldId="342"/>
            <ac:spMk id="3" creationId="{62BC064A-0CB2-47A2-A403-9C4AC9C00322}"/>
          </ac:spMkLst>
        </pc:spChg>
        <pc:spChg chg="add del">
          <ac:chgData name="John" userId="0cee8e84-5584-4a59-8cd1-43182ebc90a0" providerId="ADAL" clId="{F64E3D2D-1C89-4036-8674-858EDC03F742}" dt="2020-09-21T09:09:52.642" v="450" actId="26606"/>
          <ac:spMkLst>
            <pc:docMk/>
            <pc:sldMk cId="1977098773" sldId="342"/>
            <ac:spMk id="73" creationId="{738C413B-57E4-4FAD-AF00-1E89B4273170}"/>
          </ac:spMkLst>
        </pc:spChg>
        <pc:spChg chg="add del">
          <ac:chgData name="John" userId="0cee8e84-5584-4a59-8cd1-43182ebc90a0" providerId="ADAL" clId="{F64E3D2D-1C89-4036-8674-858EDC03F742}" dt="2020-09-21T09:09:52.642" v="450" actId="26606"/>
          <ac:spMkLst>
            <pc:docMk/>
            <pc:sldMk cId="1977098773" sldId="342"/>
            <ac:spMk id="75" creationId="{96184565-6B22-40B8-AEFC-E5D103C5504C}"/>
          </ac:spMkLst>
        </pc:spChg>
        <pc:spChg chg="add del">
          <ac:chgData name="John" userId="0cee8e84-5584-4a59-8cd1-43182ebc90a0" providerId="ADAL" clId="{F64E3D2D-1C89-4036-8674-858EDC03F742}" dt="2020-09-21T09:09:52.642" v="450" actId="26606"/>
          <ac:spMkLst>
            <pc:docMk/>
            <pc:sldMk cId="1977098773" sldId="342"/>
            <ac:spMk id="77" creationId="{A9B5337D-1BB2-4459-9BD6-59184E3832CF}"/>
          </ac:spMkLst>
        </pc:spChg>
        <pc:graphicFrameChg chg="add del mod">
          <ac:chgData name="John" userId="0cee8e84-5584-4a59-8cd1-43182ebc90a0" providerId="ADAL" clId="{F64E3D2D-1C89-4036-8674-858EDC03F742}" dt="2020-09-21T09:09:43.373" v="447"/>
          <ac:graphicFrameMkLst>
            <pc:docMk/>
            <pc:sldMk cId="1977098773" sldId="342"/>
            <ac:graphicFrameMk id="2" creationId="{44B2F2DD-9F0A-4829-AF40-FA5FA16015D8}"/>
          </ac:graphicFrameMkLst>
        </pc:graphicFrameChg>
        <pc:graphicFrameChg chg="del mod">
          <ac:chgData name="John" userId="0cee8e84-5584-4a59-8cd1-43182ebc90a0" providerId="ADAL" clId="{F64E3D2D-1C89-4036-8674-858EDC03F742}" dt="2020-09-21T09:09:43.373" v="447"/>
          <ac:graphicFrameMkLst>
            <pc:docMk/>
            <pc:sldMk cId="1977098773" sldId="342"/>
            <ac:graphicFrameMk id="4" creationId="{5599D49A-825C-4CDA-A7FC-680EEA610BF2}"/>
          </ac:graphicFrameMkLst>
        </pc:graphicFrameChg>
        <pc:graphicFrameChg chg="add mod modGraphic">
          <ac:chgData name="John" userId="0cee8e84-5584-4a59-8cd1-43182ebc90a0" providerId="ADAL" clId="{F64E3D2D-1C89-4036-8674-858EDC03F742}" dt="2020-09-21T09:11:37.526" v="502" actId="122"/>
          <ac:graphicFrameMkLst>
            <pc:docMk/>
            <pc:sldMk cId="1977098773" sldId="342"/>
            <ac:graphicFrameMk id="7" creationId="{F648226E-4465-4271-B012-D8936F8FEEAA}"/>
          </ac:graphicFrameMkLst>
        </pc:graphicFrameChg>
        <pc:picChg chg="add mod">
          <ac:chgData name="John" userId="0cee8e84-5584-4a59-8cd1-43182ebc90a0" providerId="ADAL" clId="{F64E3D2D-1C89-4036-8674-858EDC03F742}" dt="2020-09-21T09:09:59.816" v="452" actId="732"/>
          <ac:picMkLst>
            <pc:docMk/>
            <pc:sldMk cId="1977098773" sldId="342"/>
            <ac:picMk id="5" creationId="{B9C53791-B117-454D-8D9F-FAD9BACB8BE2}"/>
          </ac:picMkLst>
        </pc:picChg>
        <pc:picChg chg="mod ord">
          <ac:chgData name="John" userId="0cee8e84-5584-4a59-8cd1-43182ebc90a0" providerId="ADAL" clId="{F64E3D2D-1C89-4036-8674-858EDC03F742}" dt="2020-09-21T09:10:06.131" v="453" actId="732"/>
          <ac:picMkLst>
            <pc:docMk/>
            <pc:sldMk cId="1977098773" sldId="342"/>
            <ac:picMk id="2052" creationId="{F64D2700-6382-4A4D-AF98-B3CDA020F0F8}"/>
          </ac:picMkLst>
        </pc:picChg>
      </pc:sldChg>
    </pc:docChg>
  </pc:docChgLst>
  <pc:docChgLst>
    <pc:chgData name="John Glazebrook" userId="0cee8e84-5584-4a59-8cd1-43182ebc90a0" providerId="ADAL" clId="{27F38DA9-B313-4497-B4A0-4EC42EA3F894}"/>
    <pc:docChg chg="delSld modSld sldOrd">
      <pc:chgData name="John Glazebrook" userId="0cee8e84-5584-4a59-8cd1-43182ebc90a0" providerId="ADAL" clId="{27F38DA9-B313-4497-B4A0-4EC42EA3F894}" dt="2020-09-16T16:30:27.244" v="16"/>
      <pc:docMkLst>
        <pc:docMk/>
      </pc:docMkLst>
      <pc:sldChg chg="del">
        <pc:chgData name="John Glazebrook" userId="0cee8e84-5584-4a59-8cd1-43182ebc90a0" providerId="ADAL" clId="{27F38DA9-B313-4497-B4A0-4EC42EA3F894}" dt="2020-09-16T16:29:52.472" v="9" actId="47"/>
        <pc:sldMkLst>
          <pc:docMk/>
          <pc:sldMk cId="1251102572" sldId="270"/>
        </pc:sldMkLst>
      </pc:sldChg>
      <pc:sldChg chg="del">
        <pc:chgData name="John Glazebrook" userId="0cee8e84-5584-4a59-8cd1-43182ebc90a0" providerId="ADAL" clId="{27F38DA9-B313-4497-B4A0-4EC42EA3F894}" dt="2020-09-16T16:29:52.967" v="10" actId="47"/>
        <pc:sldMkLst>
          <pc:docMk/>
          <pc:sldMk cId="585284765" sldId="271"/>
        </pc:sldMkLst>
      </pc:sldChg>
      <pc:sldChg chg="del">
        <pc:chgData name="John Glazebrook" userId="0cee8e84-5584-4a59-8cd1-43182ebc90a0" providerId="ADAL" clId="{27F38DA9-B313-4497-B4A0-4EC42EA3F894}" dt="2020-09-16T16:29:53.728" v="11" actId="47"/>
        <pc:sldMkLst>
          <pc:docMk/>
          <pc:sldMk cId="2253767643" sldId="272"/>
        </pc:sldMkLst>
      </pc:sldChg>
      <pc:sldChg chg="del">
        <pc:chgData name="John Glazebrook" userId="0cee8e84-5584-4a59-8cd1-43182ebc90a0" providerId="ADAL" clId="{27F38DA9-B313-4497-B4A0-4EC42EA3F894}" dt="2020-09-16T16:29:54.643" v="12" actId="47"/>
        <pc:sldMkLst>
          <pc:docMk/>
          <pc:sldMk cId="1221514649" sldId="273"/>
        </pc:sldMkLst>
      </pc:sldChg>
      <pc:sldChg chg="del">
        <pc:chgData name="John Glazebrook" userId="0cee8e84-5584-4a59-8cd1-43182ebc90a0" providerId="ADAL" clId="{27F38DA9-B313-4497-B4A0-4EC42EA3F894}" dt="2020-09-16T16:29:41.993" v="1" actId="47"/>
        <pc:sldMkLst>
          <pc:docMk/>
          <pc:sldMk cId="3204541175" sldId="277"/>
        </pc:sldMkLst>
      </pc:sldChg>
      <pc:sldChg chg="del">
        <pc:chgData name="John Glazebrook" userId="0cee8e84-5584-4a59-8cd1-43182ebc90a0" providerId="ADAL" clId="{27F38DA9-B313-4497-B4A0-4EC42EA3F894}" dt="2020-09-16T16:29:42.632" v="2" actId="47"/>
        <pc:sldMkLst>
          <pc:docMk/>
          <pc:sldMk cId="1982586033" sldId="278"/>
        </pc:sldMkLst>
      </pc:sldChg>
      <pc:sldChg chg="del">
        <pc:chgData name="John Glazebrook" userId="0cee8e84-5584-4a59-8cd1-43182ebc90a0" providerId="ADAL" clId="{27F38DA9-B313-4497-B4A0-4EC42EA3F894}" dt="2020-09-16T16:29:44.373" v="3" actId="47"/>
        <pc:sldMkLst>
          <pc:docMk/>
          <pc:sldMk cId="82970987" sldId="279"/>
        </pc:sldMkLst>
      </pc:sldChg>
      <pc:sldChg chg="del">
        <pc:chgData name="John Glazebrook" userId="0cee8e84-5584-4a59-8cd1-43182ebc90a0" providerId="ADAL" clId="{27F38DA9-B313-4497-B4A0-4EC42EA3F894}" dt="2020-09-16T16:29:44.980" v="4" actId="47"/>
        <pc:sldMkLst>
          <pc:docMk/>
          <pc:sldMk cId="1262285025" sldId="280"/>
        </pc:sldMkLst>
      </pc:sldChg>
      <pc:sldChg chg="del">
        <pc:chgData name="John Glazebrook" userId="0cee8e84-5584-4a59-8cd1-43182ebc90a0" providerId="ADAL" clId="{27F38DA9-B313-4497-B4A0-4EC42EA3F894}" dt="2020-09-16T16:29:45.672" v="5" actId="47"/>
        <pc:sldMkLst>
          <pc:docMk/>
          <pc:sldMk cId="4262909372" sldId="281"/>
        </pc:sldMkLst>
      </pc:sldChg>
      <pc:sldChg chg="del">
        <pc:chgData name="John Glazebrook" userId="0cee8e84-5584-4a59-8cd1-43182ebc90a0" providerId="ADAL" clId="{27F38DA9-B313-4497-B4A0-4EC42EA3F894}" dt="2020-09-16T16:29:51.053" v="8" actId="47"/>
        <pc:sldMkLst>
          <pc:docMk/>
          <pc:sldMk cId="3561761138" sldId="286"/>
        </pc:sldMkLst>
      </pc:sldChg>
      <pc:sldChg chg="del">
        <pc:chgData name="John Glazebrook" userId="0cee8e84-5584-4a59-8cd1-43182ebc90a0" providerId="ADAL" clId="{27F38DA9-B313-4497-B4A0-4EC42EA3F894}" dt="2020-09-16T16:29:40.350" v="0" actId="47"/>
        <pc:sldMkLst>
          <pc:docMk/>
          <pc:sldMk cId="2405099025" sldId="338"/>
        </pc:sldMkLst>
      </pc:sldChg>
      <pc:sldChg chg="del">
        <pc:chgData name="John Glazebrook" userId="0cee8e84-5584-4a59-8cd1-43182ebc90a0" providerId="ADAL" clId="{27F38DA9-B313-4497-B4A0-4EC42EA3F894}" dt="2020-09-16T16:29:47.261" v="6" actId="47"/>
        <pc:sldMkLst>
          <pc:docMk/>
          <pc:sldMk cId="1480575392" sldId="340"/>
        </pc:sldMkLst>
      </pc:sldChg>
      <pc:sldChg chg="del">
        <pc:chgData name="John Glazebrook" userId="0cee8e84-5584-4a59-8cd1-43182ebc90a0" providerId="ADAL" clId="{27F38DA9-B313-4497-B4A0-4EC42EA3F894}" dt="2020-09-16T16:29:49.771" v="7" actId="47"/>
        <pc:sldMkLst>
          <pc:docMk/>
          <pc:sldMk cId="47778569" sldId="341"/>
        </pc:sldMkLst>
      </pc:sldChg>
      <pc:sldChg chg="ord">
        <pc:chgData name="John Glazebrook" userId="0cee8e84-5584-4a59-8cd1-43182ebc90a0" providerId="ADAL" clId="{27F38DA9-B313-4497-B4A0-4EC42EA3F894}" dt="2020-09-16T16:30:27.244" v="16"/>
        <pc:sldMkLst>
          <pc:docMk/>
          <pc:sldMk cId="1977098773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719EF-AFF6-4904-8136-C54AC735395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307F-5F45-4987-A61F-0C0545035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0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while loop and is confusing – degree lot should be ok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A307F-5F45-4987-A61F-0C05450358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6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7D26-CC45-4237-89DA-7ABC83B9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74C7-696B-4671-9869-7476F4FC3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4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flowchart counter">
            <a:extLst>
              <a:ext uri="{FF2B5EF4-FFF2-40B4-BE49-F238E27FC236}">
                <a16:creationId xmlns:a16="http://schemas.microsoft.com/office/drawing/2014/main" id="{F64D2700-6382-4A4D-AF98-B3CDA020F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39"/>
          <a:stretch/>
        </p:blipFill>
        <p:spPr bwMode="auto">
          <a:xfrm>
            <a:off x="7461010" y="5257800"/>
            <a:ext cx="473099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C064A-0CB2-47A2-A403-9C4AC9C00322}"/>
              </a:ext>
            </a:extLst>
          </p:cNvPr>
          <p:cNvSpPr txBox="1"/>
          <p:nvPr/>
        </p:nvSpPr>
        <p:spPr>
          <a:xfrm>
            <a:off x="108284" y="170378"/>
            <a:ext cx="93244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Task: Pseudocode</a:t>
            </a:r>
          </a:p>
          <a:p>
            <a:endParaRPr lang="en-GB" sz="2800" dirty="0"/>
          </a:p>
          <a:p>
            <a:r>
              <a:rPr lang="en-GB" sz="2800" dirty="0"/>
              <a:t>You have a worksheet full of flowcharts.</a:t>
            </a:r>
          </a:p>
          <a:p>
            <a:endParaRPr lang="en-GB" sz="2800" dirty="0"/>
          </a:p>
          <a:p>
            <a:r>
              <a:rPr lang="en-GB" sz="2800" dirty="0"/>
              <a:t>Complete the pseudocode for each flowchart.</a:t>
            </a:r>
          </a:p>
          <a:p>
            <a:endParaRPr lang="en-GB" sz="2800" dirty="0"/>
          </a:p>
          <a:p>
            <a:r>
              <a:rPr lang="en-GB" sz="2800" dirty="0"/>
              <a:t>Add Python code for each – if you know another language add examples with that, e.g. </a:t>
            </a:r>
            <a:r>
              <a:rPr lang="en-GB" sz="2800" dirty="0" err="1"/>
              <a:t>javascript</a:t>
            </a:r>
            <a:r>
              <a:rPr lang="en-GB" sz="2800" dirty="0"/>
              <a:t> or C#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Complete all worksheets.</a:t>
            </a:r>
          </a:p>
          <a:p>
            <a:endParaRPr lang="en-GB" sz="2800" dirty="0"/>
          </a:p>
          <a:p>
            <a:r>
              <a:rPr lang="en-GB" sz="2800" dirty="0"/>
              <a:t>Start on the “ongoing project”</a:t>
            </a:r>
          </a:p>
        </p:txBody>
      </p:sp>
      <p:pic>
        <p:nvPicPr>
          <p:cNvPr id="5" name="Picture 4" descr="Image result for flowchart counter">
            <a:extLst>
              <a:ext uri="{FF2B5EF4-FFF2-40B4-BE49-F238E27FC236}">
                <a16:creationId xmlns:a16="http://schemas.microsoft.com/office/drawing/2014/main" id="{B9C53791-B117-454D-8D9F-FAD9BACB8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8"/>
          <a:stretch/>
        </p:blipFill>
        <p:spPr bwMode="auto">
          <a:xfrm>
            <a:off x="9769642" y="2267748"/>
            <a:ext cx="2422358" cy="45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48226E-4465-4271-B012-D8936F8FE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68082"/>
              </p:ext>
            </p:extLst>
          </p:nvPr>
        </p:nvGraphicFramePr>
        <p:xfrm>
          <a:off x="145809" y="4044713"/>
          <a:ext cx="8456768" cy="82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92">
                  <a:extLst>
                    <a:ext uri="{9D8B030D-6E8A-4147-A177-3AD203B41FA5}">
                      <a16:colId xmlns:a16="http://schemas.microsoft.com/office/drawing/2014/main" val="570993661"/>
                    </a:ext>
                  </a:extLst>
                </a:gridCol>
                <a:gridCol w="2114192">
                  <a:extLst>
                    <a:ext uri="{9D8B030D-6E8A-4147-A177-3AD203B41FA5}">
                      <a16:colId xmlns:a16="http://schemas.microsoft.com/office/drawing/2014/main" val="3962569274"/>
                    </a:ext>
                  </a:extLst>
                </a:gridCol>
                <a:gridCol w="2114192">
                  <a:extLst>
                    <a:ext uri="{9D8B030D-6E8A-4147-A177-3AD203B41FA5}">
                      <a16:colId xmlns:a16="http://schemas.microsoft.com/office/drawing/2014/main" val="3555080342"/>
                    </a:ext>
                  </a:extLst>
                </a:gridCol>
                <a:gridCol w="2114192">
                  <a:extLst>
                    <a:ext uri="{9D8B030D-6E8A-4147-A177-3AD203B41FA5}">
                      <a16:colId xmlns:a16="http://schemas.microsoft.com/office/drawing/2014/main" val="853877501"/>
                    </a:ext>
                  </a:extLst>
                </a:gridCol>
              </a:tblGrid>
              <a:tr h="8280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Flowchart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Pseudocode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Js</a:t>
                      </a:r>
                      <a:r>
                        <a:rPr lang="en-GB" sz="2800" dirty="0"/>
                        <a:t>/C#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51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9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DA0-6D6F-489D-BED1-3A0378B1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63B8-C9C2-4A00-8B43-CB3F7340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two ways to represent an algorithm:</a:t>
            </a:r>
          </a:p>
          <a:p>
            <a:r>
              <a:rPr lang="en-GB" sz="2400" dirty="0"/>
              <a:t>Flowchart – graphical</a:t>
            </a:r>
          </a:p>
          <a:p>
            <a:r>
              <a:rPr lang="en-GB" sz="2400" dirty="0" err="1"/>
              <a:t>Pseudcode</a:t>
            </a:r>
            <a:r>
              <a:rPr lang="en-GB" sz="2400" dirty="0"/>
              <a:t> – textual</a:t>
            </a:r>
          </a:p>
          <a:p>
            <a:endParaRPr lang="en-GB" sz="2400" dirty="0"/>
          </a:p>
          <a:p>
            <a:r>
              <a:rPr lang="en-GB" sz="2400" dirty="0"/>
              <a:t>You will be required to produce both in the exam</a:t>
            </a:r>
          </a:p>
        </p:txBody>
      </p:sp>
    </p:spTree>
    <p:extLst>
      <p:ext uri="{BB962C8B-B14F-4D97-AF65-F5344CB8AC3E}">
        <p14:creationId xmlns:p14="http://schemas.microsoft.com/office/powerpoint/2010/main" val="427964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57FC-90F7-4EA0-A6EC-BED605B0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C128-D262-4CA1-91DE-0883F0F7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7" y="451485"/>
            <a:ext cx="8182396" cy="5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39243-DFC4-4887-89AD-73E6CC15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7" y="322644"/>
            <a:ext cx="8726805" cy="62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F79-927E-4FEA-8D71-034E0A9D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35AA-E935-43D1-BBF6-134464C3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0765"/>
          </a:xfrm>
        </p:spPr>
        <p:txBody>
          <a:bodyPr>
            <a:normAutofit/>
          </a:bodyPr>
          <a:lstStyle/>
          <a:p>
            <a:r>
              <a:rPr lang="en-GB" sz="2400" dirty="0"/>
              <a:t>Pseudocode is:</a:t>
            </a:r>
          </a:p>
          <a:p>
            <a:pPr lvl="1"/>
            <a:r>
              <a:rPr lang="en-GB" sz="2400" dirty="0"/>
              <a:t>Not actual programming code.</a:t>
            </a:r>
          </a:p>
          <a:p>
            <a:pPr lvl="1"/>
            <a:r>
              <a:rPr lang="en-GB" sz="2400" dirty="0"/>
              <a:t>Not written in a programming language.</a:t>
            </a:r>
          </a:p>
          <a:p>
            <a:pPr lvl="1"/>
            <a:r>
              <a:rPr lang="en-GB" sz="2400" dirty="0"/>
              <a:t>Commonly written using structured English.</a:t>
            </a:r>
          </a:p>
          <a:p>
            <a:endParaRPr lang="en-GB" sz="2400" dirty="0"/>
          </a:p>
          <a:p>
            <a:r>
              <a:rPr lang="en-GB" sz="3200" dirty="0"/>
              <a:t>Pseudocode is then passed on to programmers and written in a particular language.</a:t>
            </a:r>
          </a:p>
        </p:txBody>
      </p:sp>
    </p:spTree>
    <p:extLst>
      <p:ext uri="{BB962C8B-B14F-4D97-AF65-F5344CB8AC3E}">
        <p14:creationId xmlns:p14="http://schemas.microsoft.com/office/powerpoint/2010/main" val="4021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E4C-A262-469E-8091-FDB6024D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3074E-82AA-42C4-B004-A1776E30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" y="2160270"/>
            <a:ext cx="12116287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72B-7CE8-4E55-891D-378A08CC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7E22-7D90-40C1-9615-F882CBD7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Think of pseudocode as a ‘halfway house’…</a:t>
            </a:r>
          </a:p>
          <a:p>
            <a:r>
              <a:rPr lang="en-GB" sz="2400" dirty="0"/>
              <a:t>…halfway between plain English and a programming language.</a:t>
            </a:r>
          </a:p>
          <a:p>
            <a:endParaRPr lang="en-GB" sz="2400" dirty="0"/>
          </a:p>
          <a:p>
            <a:r>
              <a:rPr lang="en-GB" sz="2400" dirty="0"/>
              <a:t>‘</a:t>
            </a:r>
            <a:r>
              <a:rPr lang="en-GB" sz="2400" dirty="0" err="1"/>
              <a:t>Psuedo</a:t>
            </a:r>
            <a:r>
              <a:rPr lang="en-GB" sz="2400" dirty="0"/>
              <a:t>’ is from the Greek language…</a:t>
            </a:r>
          </a:p>
          <a:p>
            <a:r>
              <a:rPr lang="en-GB" sz="2400" dirty="0"/>
              <a:t>… used to describe something that appears to be one thing, but is in fact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685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1F16-F2BB-48B7-A1D5-5A5561BC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DF70-ED92-4F4D-8A64-B203822E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Pseudocode looks to be computer code, but…</a:t>
            </a:r>
          </a:p>
          <a:p>
            <a:r>
              <a:rPr lang="en-GB" sz="2400" dirty="0"/>
              <a:t>… it is actually a set of instructions written in structured English.</a:t>
            </a:r>
          </a:p>
          <a:p>
            <a:endParaRPr lang="en-GB" sz="2400" dirty="0"/>
          </a:p>
          <a:p>
            <a:r>
              <a:rPr lang="en-GB" sz="2400" dirty="0"/>
              <a:t>Here ends the English Language lesson.</a:t>
            </a:r>
          </a:p>
          <a:p>
            <a:endParaRPr lang="en-GB" sz="2400" dirty="0"/>
          </a:p>
          <a:p>
            <a:r>
              <a:rPr lang="en-GB" sz="2400" dirty="0"/>
              <a:t>There is a T-Level pseudocode specification </a:t>
            </a:r>
            <a:r>
              <a:rPr lang="en-GB" sz="2400"/>
              <a:t>in SharePoint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0363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D81-11AD-49E9-B917-578EBAF5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annotated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AE0-5116-4358-8511-77B8973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camelCase or </a:t>
            </a:r>
            <a:r>
              <a:rPr lang="en-GB" sz="2400" dirty="0" err="1"/>
              <a:t>snake_case</a:t>
            </a:r>
            <a:endParaRPr lang="en-GB" sz="2400" dirty="0"/>
          </a:p>
          <a:p>
            <a:r>
              <a:rPr lang="en-GB" sz="2400" dirty="0"/>
              <a:t>var1, var2, </a:t>
            </a:r>
            <a:r>
              <a:rPr lang="en-GB" sz="2400" dirty="0" err="1"/>
              <a:t>num</a:t>
            </a:r>
            <a:r>
              <a:rPr lang="en-GB" sz="2400" dirty="0"/>
              <a:t>, num2, a, b, </a:t>
            </a:r>
            <a:r>
              <a:rPr lang="en-GB" sz="2400" dirty="0" err="1"/>
              <a:t>tmp</a:t>
            </a:r>
            <a:endParaRPr lang="en-GB" sz="2400" dirty="0"/>
          </a:p>
          <a:p>
            <a:r>
              <a:rPr lang="en-GB" sz="2400" dirty="0"/>
              <a:t>Function names</a:t>
            </a:r>
          </a:p>
          <a:p>
            <a:r>
              <a:rPr lang="en-GB" sz="2400" dirty="0"/>
              <a:t>Make the code big enough to read – 14pt</a:t>
            </a:r>
          </a:p>
          <a:p>
            <a:r>
              <a:rPr lang="en-GB" sz="2400" dirty="0"/>
              <a:t>No wider than 80 – 120 characters</a:t>
            </a:r>
          </a:p>
          <a:p>
            <a:r>
              <a:rPr lang="en-GB" sz="2400" dirty="0"/>
              <a:t>Comments – why, not what</a:t>
            </a:r>
          </a:p>
        </p:txBody>
      </p:sp>
    </p:spTree>
    <p:extLst>
      <p:ext uri="{BB962C8B-B14F-4D97-AF65-F5344CB8AC3E}">
        <p14:creationId xmlns:p14="http://schemas.microsoft.com/office/powerpoint/2010/main" val="101709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8" ma:contentTypeDescription="Create a new document." ma:contentTypeScope="" ma:versionID="48c60666ea15cede66c36514471e1011">
  <xsd:schema xmlns:xsd="http://www.w3.org/2001/XMLSchema" xmlns:xs="http://www.w3.org/2001/XMLSchema" xmlns:p="http://schemas.microsoft.com/office/2006/metadata/properties" xmlns:ns3="2a2c75c5-b306-44ac-b7d6-6d90d2b44ce1" targetNamespace="http://schemas.microsoft.com/office/2006/metadata/properties" ma:root="true" ma:fieldsID="0628e92ea30a46e9b87d6795dd317f49" ns3:_="">
    <xsd:import namespace="2a2c75c5-b306-44ac-b7d6-6d90d2b44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5B9FC1-02C4-480D-839D-7A41E8546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E75E49-D5A6-4D6D-BC18-C7A14ABAD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CB5828-2873-49F9-912E-2824107B3586}">
  <ds:schemaRefs>
    <ds:schemaRef ds:uri="http://schemas.openxmlformats.org/package/2006/metadata/core-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</TotalTime>
  <Words>275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pseudocode</vt:lpstr>
      <vt:lpstr>Algorithm representation</vt:lpstr>
      <vt:lpstr>flowcharts</vt:lpstr>
      <vt:lpstr>PowerPoint Presentation</vt:lpstr>
      <vt:lpstr>Pseudocode</vt:lpstr>
      <vt:lpstr>Pseudocode Example</vt:lpstr>
      <vt:lpstr>pseudocode</vt:lpstr>
      <vt:lpstr>pseudocode</vt:lpstr>
      <vt:lpstr>Full annotated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2019-12-11T21:13:36Z</dcterms:created>
  <dcterms:modified xsi:type="dcterms:W3CDTF">2022-10-03T14:33:43Z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