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21082-657F-4ED7-9994-B8FEE1D31A18}" v="1" dt="2022-10-03T11:48:2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F6D0A60E-5609-4E40-B305-B7742692E0CE}"/>
    <pc:docChg chg="undo custSel addSld delSld modSld">
      <pc:chgData name="John Glazebrook" userId="0cee8e84-5584-4a59-8cd1-43182ebc90a0" providerId="ADAL" clId="{F6D0A60E-5609-4E40-B305-B7742692E0CE}" dt="2022-08-23T14:54:54.124" v="194" actId="403"/>
      <pc:docMkLst>
        <pc:docMk/>
      </pc:docMkLst>
      <pc:sldChg chg="modSp mod">
        <pc:chgData name="John Glazebrook" userId="0cee8e84-5584-4a59-8cd1-43182ebc90a0" providerId="ADAL" clId="{F6D0A60E-5609-4E40-B305-B7742692E0CE}" dt="2022-08-23T14:52:35.885" v="37" actId="6549"/>
        <pc:sldMkLst>
          <pc:docMk/>
          <pc:sldMk cId="1343023932" sldId="257"/>
        </pc:sldMkLst>
        <pc:spChg chg="mod">
          <ac:chgData name="John Glazebrook" userId="0cee8e84-5584-4a59-8cd1-43182ebc90a0" providerId="ADAL" clId="{F6D0A60E-5609-4E40-B305-B7742692E0CE}" dt="2022-08-23T14:52:35.885" v="37" actId="6549"/>
          <ac:spMkLst>
            <pc:docMk/>
            <pc:sldMk cId="1343023932" sldId="257"/>
            <ac:spMk id="3" creationId="{3F738D28-5CF6-41A7-8F57-3AF4FF2FD6B0}"/>
          </ac:spMkLst>
        </pc:spChg>
      </pc:sldChg>
      <pc:sldChg chg="addSp delSp new del mod">
        <pc:chgData name="John Glazebrook" userId="0cee8e84-5584-4a59-8cd1-43182ebc90a0" providerId="ADAL" clId="{F6D0A60E-5609-4E40-B305-B7742692E0CE}" dt="2022-08-23T14:52:05.138" v="3" actId="2696"/>
        <pc:sldMkLst>
          <pc:docMk/>
          <pc:sldMk cId="749727168" sldId="264"/>
        </pc:sldMkLst>
        <pc:spChg chg="add del">
          <ac:chgData name="John Glazebrook" userId="0cee8e84-5584-4a59-8cd1-43182ebc90a0" providerId="ADAL" clId="{F6D0A60E-5609-4E40-B305-B7742692E0CE}" dt="2022-08-23T14:52:00.722" v="2" actId="22"/>
          <ac:spMkLst>
            <pc:docMk/>
            <pc:sldMk cId="749727168" sldId="264"/>
            <ac:spMk id="5" creationId="{4592BD95-D85F-D7AE-42CA-A4FE53EECB51}"/>
          </ac:spMkLst>
        </pc:spChg>
      </pc:sldChg>
      <pc:sldChg chg="modSp new mod">
        <pc:chgData name="John Glazebrook" userId="0cee8e84-5584-4a59-8cd1-43182ebc90a0" providerId="ADAL" clId="{F6D0A60E-5609-4E40-B305-B7742692E0CE}" dt="2022-08-23T14:52:24.512" v="36" actId="403"/>
        <pc:sldMkLst>
          <pc:docMk/>
          <pc:sldMk cId="2758554535" sldId="264"/>
        </pc:sldMkLst>
        <pc:spChg chg="mod">
          <ac:chgData name="John Glazebrook" userId="0cee8e84-5584-4a59-8cd1-43182ebc90a0" providerId="ADAL" clId="{F6D0A60E-5609-4E40-B305-B7742692E0CE}" dt="2022-08-23T14:52:16.529" v="9"/>
          <ac:spMkLst>
            <pc:docMk/>
            <pc:sldMk cId="2758554535" sldId="264"/>
            <ac:spMk id="2" creationId="{BA593B0D-75B2-7701-C827-164A03806240}"/>
          </ac:spMkLst>
        </pc:spChg>
        <pc:spChg chg="mod">
          <ac:chgData name="John Glazebrook" userId="0cee8e84-5584-4a59-8cd1-43182ebc90a0" providerId="ADAL" clId="{F6D0A60E-5609-4E40-B305-B7742692E0CE}" dt="2022-08-23T14:52:24.512" v="36" actId="403"/>
          <ac:spMkLst>
            <pc:docMk/>
            <pc:sldMk cId="2758554535" sldId="264"/>
            <ac:spMk id="3" creationId="{7D76E990-5507-2693-AACB-16F465043E3D}"/>
          </ac:spMkLst>
        </pc:spChg>
      </pc:sldChg>
      <pc:sldChg chg="addSp modSp new mod setBg">
        <pc:chgData name="John Glazebrook" userId="0cee8e84-5584-4a59-8cd1-43182ebc90a0" providerId="ADAL" clId="{F6D0A60E-5609-4E40-B305-B7742692E0CE}" dt="2022-08-23T14:54:54.124" v="194" actId="403"/>
        <pc:sldMkLst>
          <pc:docMk/>
          <pc:sldMk cId="2280193524" sldId="265"/>
        </pc:sldMkLst>
        <pc:spChg chg="mod">
          <ac:chgData name="John Glazebrook" userId="0cee8e84-5584-4a59-8cd1-43182ebc90a0" providerId="ADAL" clId="{F6D0A60E-5609-4E40-B305-B7742692E0CE}" dt="2022-08-23T14:54:50.250" v="192" actId="26606"/>
          <ac:spMkLst>
            <pc:docMk/>
            <pc:sldMk cId="2280193524" sldId="265"/>
            <ac:spMk id="2" creationId="{9A56CF4B-8C4B-940A-9535-B3DE68DFC911}"/>
          </ac:spMkLst>
        </pc:spChg>
        <pc:spChg chg="mod">
          <ac:chgData name="John Glazebrook" userId="0cee8e84-5584-4a59-8cd1-43182ebc90a0" providerId="ADAL" clId="{F6D0A60E-5609-4E40-B305-B7742692E0CE}" dt="2022-08-23T14:54:54.124" v="194" actId="403"/>
          <ac:spMkLst>
            <pc:docMk/>
            <pc:sldMk cId="2280193524" sldId="265"/>
            <ac:spMk id="3" creationId="{3D87F478-A82F-7A8E-FBDB-1B6B5855DD88}"/>
          </ac:spMkLst>
        </pc:spChg>
        <pc:picChg chg="add mod">
          <ac:chgData name="John Glazebrook" userId="0cee8e84-5584-4a59-8cd1-43182ebc90a0" providerId="ADAL" clId="{F6D0A60E-5609-4E40-B305-B7742692E0CE}" dt="2022-08-23T14:54:50.250" v="192" actId="26606"/>
          <ac:picMkLst>
            <pc:docMk/>
            <pc:sldMk cId="2280193524" sldId="265"/>
            <ac:picMk id="5" creationId="{5C399FAE-94B7-E0AE-8E27-99AA3E6E0BBB}"/>
          </ac:picMkLst>
        </pc:picChg>
      </pc:sldChg>
    </pc:docChg>
  </pc:docChgLst>
  <pc:docChgLst>
    <pc:chgData name="John Glazebrook" userId="0cee8e84-5584-4a59-8cd1-43182ebc90a0" providerId="ADAL" clId="{78520F92-0B17-4C12-AAD4-89AE5859C2B3}"/>
    <pc:docChg chg="modSld">
      <pc:chgData name="John Glazebrook" userId="0cee8e84-5584-4a59-8cd1-43182ebc90a0" providerId="ADAL" clId="{78520F92-0B17-4C12-AAD4-89AE5859C2B3}" dt="2020-09-16T16:43:19.302" v="1" actId="20577"/>
      <pc:docMkLst>
        <pc:docMk/>
      </pc:docMkLst>
      <pc:sldChg chg="modSp mod">
        <pc:chgData name="John Glazebrook" userId="0cee8e84-5584-4a59-8cd1-43182ebc90a0" providerId="ADAL" clId="{78520F92-0B17-4C12-AAD4-89AE5859C2B3}" dt="2020-09-16T16:43:19.302" v="1" actId="20577"/>
        <pc:sldMkLst>
          <pc:docMk/>
          <pc:sldMk cId="400337638" sldId="258"/>
        </pc:sldMkLst>
        <pc:spChg chg="mod">
          <ac:chgData name="John Glazebrook" userId="0cee8e84-5584-4a59-8cd1-43182ebc90a0" providerId="ADAL" clId="{78520F92-0B17-4C12-AAD4-89AE5859C2B3}" dt="2020-09-16T16:43:19.302" v="1" actId="20577"/>
          <ac:spMkLst>
            <pc:docMk/>
            <pc:sldMk cId="400337638" sldId="258"/>
            <ac:spMk id="3" creationId="{BBF9C472-03F2-4335-8CA0-2D35B3D8D335}"/>
          </ac:spMkLst>
        </pc:spChg>
      </pc:sldChg>
    </pc:docChg>
  </pc:docChgLst>
  <pc:docChgLst>
    <pc:chgData name="John Glazebrook" userId="0cee8e84-5584-4a59-8cd1-43182ebc90a0" providerId="ADAL" clId="{C6321082-657F-4ED7-9994-B8FEE1D31A18}"/>
    <pc:docChg chg="custSel modSld">
      <pc:chgData name="John Glazebrook" userId="0cee8e84-5584-4a59-8cd1-43182ebc90a0" providerId="ADAL" clId="{C6321082-657F-4ED7-9994-B8FEE1D31A18}" dt="2022-10-03T11:49:12.104" v="49" actId="20577"/>
      <pc:docMkLst>
        <pc:docMk/>
      </pc:docMkLst>
      <pc:sldChg chg="modSp mod">
        <pc:chgData name="John Glazebrook" userId="0cee8e84-5584-4a59-8cd1-43182ebc90a0" providerId="ADAL" clId="{C6321082-657F-4ED7-9994-B8FEE1D31A18}" dt="2022-10-03T11:49:12.104" v="49" actId="20577"/>
        <pc:sldMkLst>
          <pc:docMk/>
          <pc:sldMk cId="400337638" sldId="258"/>
        </pc:sldMkLst>
        <pc:spChg chg="mod">
          <ac:chgData name="John Glazebrook" userId="0cee8e84-5584-4a59-8cd1-43182ebc90a0" providerId="ADAL" clId="{C6321082-657F-4ED7-9994-B8FEE1D31A18}" dt="2022-10-03T11:49:12.104" v="49" actId="20577"/>
          <ac:spMkLst>
            <pc:docMk/>
            <pc:sldMk cId="400337638" sldId="258"/>
            <ac:spMk id="3" creationId="{BBF9C472-03F2-4335-8CA0-2D35B3D8D335}"/>
          </ac:spMkLst>
        </pc:spChg>
      </pc:sldChg>
    </pc:docChg>
  </pc:docChgLst>
  <pc:docChgLst>
    <pc:chgData name="John Glazebrook" userId="0cee8e84-5584-4a59-8cd1-43182ebc90a0" providerId="ADAL" clId="{3715D62A-9AE4-45A9-8BA1-3812DC6EA3C2}"/>
    <pc:docChg chg="modSld">
      <pc:chgData name="John Glazebrook" userId="0cee8e84-5584-4a59-8cd1-43182ebc90a0" providerId="ADAL" clId="{3715D62A-9AE4-45A9-8BA1-3812DC6EA3C2}" dt="2020-09-16T10:06:39.866" v="31" actId="20577"/>
      <pc:docMkLst>
        <pc:docMk/>
      </pc:docMkLst>
      <pc:sldChg chg="modSp mod">
        <pc:chgData name="John Glazebrook" userId="0cee8e84-5584-4a59-8cd1-43182ebc90a0" providerId="ADAL" clId="{3715D62A-9AE4-45A9-8BA1-3812DC6EA3C2}" dt="2020-09-16T09:57:39.880" v="25" actId="20577"/>
        <pc:sldMkLst>
          <pc:docMk/>
          <pc:sldMk cId="400337638" sldId="258"/>
        </pc:sldMkLst>
        <pc:spChg chg="mod">
          <ac:chgData name="John Glazebrook" userId="0cee8e84-5584-4a59-8cd1-43182ebc90a0" providerId="ADAL" clId="{3715D62A-9AE4-45A9-8BA1-3812DC6EA3C2}" dt="2020-09-16T09:57:39.880" v="25" actId="20577"/>
          <ac:spMkLst>
            <pc:docMk/>
            <pc:sldMk cId="400337638" sldId="258"/>
            <ac:spMk id="3" creationId="{BBF9C472-03F2-4335-8CA0-2D35B3D8D335}"/>
          </ac:spMkLst>
        </pc:spChg>
      </pc:sldChg>
      <pc:sldChg chg="modSp mod">
        <pc:chgData name="John Glazebrook" userId="0cee8e84-5584-4a59-8cd1-43182ebc90a0" providerId="ADAL" clId="{3715D62A-9AE4-45A9-8BA1-3812DC6EA3C2}" dt="2020-09-16T10:06:39.866" v="31" actId="20577"/>
        <pc:sldMkLst>
          <pc:docMk/>
          <pc:sldMk cId="957018985" sldId="260"/>
        </pc:sldMkLst>
        <pc:spChg chg="mod">
          <ac:chgData name="John Glazebrook" userId="0cee8e84-5584-4a59-8cd1-43182ebc90a0" providerId="ADAL" clId="{3715D62A-9AE4-45A9-8BA1-3812DC6EA3C2}" dt="2020-09-16T10:06:39.866" v="31" actId="20577"/>
          <ac:spMkLst>
            <pc:docMk/>
            <pc:sldMk cId="957018985" sldId="260"/>
            <ac:spMk id="3" creationId="{A7C886CE-CF29-4525-80A4-23FA889A79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7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4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9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7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8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4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75B1B7-7971-40FE-A474-248741B027FB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6A99DF-3B51-42E2-AB3E-E545A68BF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8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-tutorials.ws/boolean/bool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4168-079B-4BC9-9A70-9EC64E8F4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and Python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5CD49-1C8D-4EE7-86DE-00D028845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else </a:t>
            </a:r>
            <a:r>
              <a:rPr lang="en-GB" dirty="0" err="1"/>
              <a:t>elsif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9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CF4B-8C4B-940A-9535-B3DE68DF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Exam – how will you revise?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F478-A82F-7A8E-FBDB-1B6B5855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sz="2400" dirty="0"/>
              <a:t>Panic is a normal feeling.</a:t>
            </a:r>
          </a:p>
          <a:p>
            <a:r>
              <a:rPr lang="en-GB" sz="2400" dirty="0"/>
              <a:t>Panic mitigation is a good idea.</a:t>
            </a:r>
          </a:p>
          <a:p>
            <a:r>
              <a:rPr lang="en-GB" sz="2400" dirty="0"/>
              <a:t>One-to-ones with you and your notebooks.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99FAE-94B7-E0AE-8E27-99AA3E6E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38232"/>
            <a:ext cx="6095593" cy="441930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1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B0D-75B2-7701-C827-164A0380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Selection, sequence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E990-5507-2693-AACB-16F46504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500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7585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3C4-A8D4-4B38-BDBD-A0997293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8D28-5CF6-41A7-8F57-3AF4FF2F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Variables</a:t>
            </a:r>
          </a:p>
          <a:p>
            <a:r>
              <a:rPr lang="en-GB" sz="2800" dirty="0"/>
              <a:t>Data types</a:t>
            </a:r>
          </a:p>
          <a:p>
            <a:r>
              <a:rPr lang="en-GB" sz="2800" dirty="0"/>
              <a:t>Int, float and string - casting</a:t>
            </a:r>
          </a:p>
          <a:p>
            <a:r>
              <a:rPr lang="en-GB" sz="2800" dirty="0"/>
              <a:t>If, </a:t>
            </a:r>
            <a:r>
              <a:rPr lang="en-GB" sz="2800" dirty="0" err="1"/>
              <a:t>elif</a:t>
            </a:r>
            <a:r>
              <a:rPr lang="en-GB" sz="2800" dirty="0"/>
              <a:t> (else if), else</a:t>
            </a:r>
          </a:p>
        </p:txBody>
      </p:sp>
    </p:spTree>
    <p:extLst>
      <p:ext uri="{BB962C8B-B14F-4D97-AF65-F5344CB8AC3E}">
        <p14:creationId xmlns:p14="http://schemas.microsoft.com/office/powerpoint/2010/main" val="134302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35C2-DC92-4B16-A96A-0F39BE57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86CE-CF29-4525-80A4-23FA889A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These are the most common:</a:t>
            </a:r>
          </a:p>
          <a:p>
            <a:r>
              <a:rPr lang="en-GB" sz="2400" dirty="0"/>
              <a:t>Not</a:t>
            </a:r>
          </a:p>
          <a:p>
            <a:r>
              <a:rPr lang="en-GB" sz="2400" dirty="0"/>
              <a:t>And</a:t>
            </a:r>
          </a:p>
          <a:p>
            <a:r>
              <a:rPr lang="en-GB" sz="2400" dirty="0"/>
              <a:t>Or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% </a:t>
            </a:r>
            <a:r>
              <a:rPr lang="en-GB" sz="2400"/>
              <a:t>(mod)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701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uth tables for elementary functions">
            <a:extLst>
              <a:ext uri="{FF2B5EF4-FFF2-40B4-BE49-F238E27FC236}">
                <a16:creationId xmlns:a16="http://schemas.microsoft.com/office/drawing/2014/main" id="{12B268D9-557E-42A7-9297-EB8984BC4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31"/>
          <a:stretch/>
        </p:blipFill>
        <p:spPr bwMode="auto">
          <a:xfrm>
            <a:off x="2716490" y="1527175"/>
            <a:ext cx="2007909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C5748-E3DF-4C51-B862-1987A58B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63" y="2569312"/>
            <a:ext cx="4305066" cy="2761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1BD2B-BF68-46B4-8CC0-9499EE9611EC}"/>
              </a:ext>
            </a:extLst>
          </p:cNvPr>
          <p:cNvSpPr txBox="1"/>
          <p:nvPr/>
        </p:nvSpPr>
        <p:spPr>
          <a:xfrm>
            <a:off x="2978870" y="1178351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9639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uth tables for elementary functions">
            <a:extLst>
              <a:ext uri="{FF2B5EF4-FFF2-40B4-BE49-F238E27FC236}">
                <a16:creationId xmlns:a16="http://schemas.microsoft.com/office/drawing/2014/main" id="{C0061C08-4FBE-49C8-9762-A42E0721E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r="58866"/>
          <a:stretch/>
        </p:blipFill>
        <p:spPr bwMode="auto">
          <a:xfrm>
            <a:off x="1797377" y="1527174"/>
            <a:ext cx="2658360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FFA352-BDEC-4F4F-B720-86E2F64A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509836"/>
            <a:ext cx="4229100" cy="183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4E7DB-5F0A-4E5A-9EAC-D6CD6502024B}"/>
              </a:ext>
            </a:extLst>
          </p:cNvPr>
          <p:cNvSpPr txBox="1"/>
          <p:nvPr/>
        </p:nvSpPr>
        <p:spPr>
          <a:xfrm>
            <a:off x="2521006" y="1157842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76512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uth tables for elementary functions">
            <a:extLst>
              <a:ext uri="{FF2B5EF4-FFF2-40B4-BE49-F238E27FC236}">
                <a16:creationId xmlns:a16="http://schemas.microsoft.com/office/drawing/2014/main" id="{B9E0C15E-38A0-4399-9CB0-454A6664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4" r="30644"/>
          <a:stretch/>
        </p:blipFill>
        <p:spPr bwMode="auto">
          <a:xfrm>
            <a:off x="1712536" y="1527175"/>
            <a:ext cx="3299381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0D4FE5-1F22-4AE4-929B-EFC1F17F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39" y="2744444"/>
            <a:ext cx="4314825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4AD845-2EAD-42B6-8AAD-F8F2F1343D3A}"/>
              </a:ext>
            </a:extLst>
          </p:cNvPr>
          <p:cNvSpPr txBox="1"/>
          <p:nvPr/>
        </p:nvSpPr>
        <p:spPr>
          <a:xfrm>
            <a:off x="2756675" y="1157843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40315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677-8CD3-46D9-8255-15D813C9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C472-03F2-4335-8CA0-2D35B3D8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This lesson we will pause and recap the programming concepts that we have covered so far, you will also have time this lesson to build up your Python programming skills.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Make sure you are happy with Boolean logic:</a:t>
            </a:r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https://www.electronics-tutorials.ws/boolean/bool_7.html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3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48B0-31EA-4E66-80A7-3F8B131C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8" y="752882"/>
            <a:ext cx="5410199" cy="3649133"/>
          </a:xfrm>
        </p:spPr>
        <p:txBody>
          <a:bodyPr anchor="t">
            <a:normAutofit/>
          </a:bodyPr>
          <a:lstStyle/>
          <a:p>
            <a:pPr lvl="0"/>
            <a:r>
              <a:rPr lang="en-GB" sz="2000" dirty="0"/>
              <a:t>Computer program</a:t>
            </a:r>
          </a:p>
          <a:p>
            <a:pPr lvl="0"/>
            <a:r>
              <a:rPr lang="en-GB" sz="2000" dirty="0"/>
              <a:t>Variable</a:t>
            </a:r>
          </a:p>
          <a:p>
            <a:pPr lvl="0"/>
            <a:r>
              <a:rPr lang="en-GB" sz="2000" dirty="0"/>
              <a:t>Data type</a:t>
            </a:r>
          </a:p>
          <a:p>
            <a:pPr lvl="0"/>
            <a:r>
              <a:rPr lang="en-GB" sz="2000" dirty="0"/>
              <a:t>Comment</a:t>
            </a:r>
          </a:p>
          <a:p>
            <a:pPr lvl="0"/>
            <a:r>
              <a:rPr lang="en-GB" sz="2000" dirty="0"/>
              <a:t>Whitespace</a:t>
            </a:r>
          </a:p>
          <a:p>
            <a:pPr lvl="0"/>
            <a:r>
              <a:rPr lang="en-GB" sz="2000" dirty="0"/>
              <a:t>Indentation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07F61-6C5F-4A1D-800F-234B1DF28567}"/>
              </a:ext>
            </a:extLst>
          </p:cNvPr>
          <p:cNvSpPr txBox="1">
            <a:spLocks/>
          </p:cNvSpPr>
          <p:nvPr/>
        </p:nvSpPr>
        <p:spPr>
          <a:xfrm>
            <a:off x="5892190" y="752882"/>
            <a:ext cx="54101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/>
              <a:t>Program sequence</a:t>
            </a:r>
          </a:p>
          <a:p>
            <a:pPr lvl="0"/>
            <a:r>
              <a:rPr lang="en-GB" sz="2000" dirty="0"/>
              <a:t>Selection (branching)</a:t>
            </a:r>
          </a:p>
          <a:p>
            <a:pPr lvl="1"/>
            <a:r>
              <a:rPr lang="en-GB" sz="1800" dirty="0"/>
              <a:t>If statement</a:t>
            </a:r>
          </a:p>
          <a:p>
            <a:pPr lvl="1"/>
            <a:r>
              <a:rPr lang="en-GB" sz="1800" dirty="0"/>
              <a:t>If – else statement</a:t>
            </a:r>
          </a:p>
          <a:p>
            <a:pPr lvl="1"/>
            <a:r>
              <a:rPr lang="en-GB" sz="1800" dirty="0"/>
              <a:t>If – </a:t>
            </a:r>
            <a:r>
              <a:rPr lang="en-GB" sz="1800" dirty="0" err="1"/>
              <a:t>elif</a:t>
            </a:r>
            <a:r>
              <a:rPr lang="en-GB" sz="1800" dirty="0"/>
              <a:t> – else statement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40E91-3DB3-49C2-9820-6A7CC21A91D9}"/>
              </a:ext>
            </a:extLst>
          </p:cNvPr>
          <p:cNvSpPr txBox="1"/>
          <p:nvPr/>
        </p:nvSpPr>
        <p:spPr>
          <a:xfrm>
            <a:off x="826478" y="3763069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table with three columns, Key Word, Notes, Description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C3B544-2D1B-41CB-945F-A48CC026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87361"/>
              </p:ext>
            </p:extLst>
          </p:nvPr>
        </p:nvGraphicFramePr>
        <p:xfrm>
          <a:off x="826478" y="4358566"/>
          <a:ext cx="10583643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592">
                  <a:extLst>
                    <a:ext uri="{9D8B030D-6E8A-4147-A177-3AD203B41FA5}">
                      <a16:colId xmlns:a16="http://schemas.microsoft.com/office/drawing/2014/main" val="2874990756"/>
                    </a:ext>
                  </a:extLst>
                </a:gridCol>
                <a:gridCol w="4410170">
                  <a:extLst>
                    <a:ext uri="{9D8B030D-6E8A-4147-A177-3AD203B41FA5}">
                      <a16:colId xmlns:a16="http://schemas.microsoft.com/office/drawing/2014/main" val="712684030"/>
                    </a:ext>
                  </a:extLst>
                </a:gridCol>
                <a:gridCol w="3527881">
                  <a:extLst>
                    <a:ext uri="{9D8B030D-6E8A-4147-A177-3AD203B41FA5}">
                      <a16:colId xmlns:a16="http://schemas.microsoft.com/office/drawing/2014/main" val="47649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5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  <a:p>
                      <a:r>
                        <a:rPr lang="en-GB" dirty="0"/>
                        <a:t>“”” comments “””</a:t>
                      </a:r>
                    </a:p>
                    <a:p>
                      <a:r>
                        <a:rPr lang="en-GB" dirty="0"/>
                        <a:t>X = 1 # this does 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Style Guide for Python:</a:t>
                      </a:r>
                    </a:p>
                    <a:p>
                      <a:r>
                        <a:rPr lang="en-GB" dirty="0"/>
                        <a:t>Block, docstring, inline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3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895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ED907-0208-49D6-A0F3-111FEDC31F54}"/>
              </a:ext>
            </a:extLst>
          </p:cNvPr>
          <p:cNvSpPr txBox="1"/>
          <p:nvPr/>
        </p:nvSpPr>
        <p:spPr>
          <a:xfrm>
            <a:off x="9364718" y="178134"/>
            <a:ext cx="265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Exam at end of year</a:t>
            </a:r>
          </a:p>
        </p:txBody>
      </p:sp>
    </p:spTree>
    <p:extLst>
      <p:ext uri="{BB962C8B-B14F-4D97-AF65-F5344CB8AC3E}">
        <p14:creationId xmlns:p14="http://schemas.microsoft.com/office/powerpoint/2010/main" val="182951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</TotalTime>
  <Words>207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Recap and Python skills</vt:lpstr>
      <vt:lpstr>Selection, sequence and iteration</vt:lpstr>
      <vt:lpstr>previously</vt:lpstr>
      <vt:lpstr>Logical operators</vt:lpstr>
      <vt:lpstr>PowerPoint Presentation</vt:lpstr>
      <vt:lpstr>PowerPoint Presentation</vt:lpstr>
      <vt:lpstr>PowerPoint Presentation</vt:lpstr>
      <vt:lpstr>today</vt:lpstr>
      <vt:lpstr>PowerPoint Presentation</vt:lpstr>
      <vt:lpstr>Exam – how will you revise?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11</cp:revision>
  <dcterms:created xsi:type="dcterms:W3CDTF">2019-08-28T15:54:36Z</dcterms:created>
  <dcterms:modified xsi:type="dcterms:W3CDTF">2022-10-03T11:53:15Z</dcterms:modified>
</cp:coreProperties>
</file>