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60" r:id="rId5"/>
    <p:sldId id="271" r:id="rId6"/>
    <p:sldId id="272" r:id="rId7"/>
    <p:sldId id="262" r:id="rId8"/>
    <p:sldId id="274" r:id="rId9"/>
    <p:sldId id="263" r:id="rId10"/>
    <p:sldId id="269" r:id="rId11"/>
    <p:sldId id="266" r:id="rId12"/>
    <p:sldId id="267" r:id="rId13"/>
    <p:sldId id="258" r:id="rId14"/>
    <p:sldId id="273" r:id="rId15"/>
    <p:sldId id="276" r:id="rId16"/>
    <p:sldId id="264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FC11B70C-37DF-446B-8889-849C46B3FA13}"/>
    <pc:docChg chg="custSel delSld modSld">
      <pc:chgData name="John Glazebrook" userId="0cee8e84-5584-4a59-8cd1-43182ebc90a0" providerId="ADAL" clId="{FC11B70C-37DF-446B-8889-849C46B3FA13}" dt="2020-09-21T09:13:35.729" v="25" actId="47"/>
      <pc:docMkLst>
        <pc:docMk/>
      </pc:docMkLst>
      <pc:sldChg chg="addSp modSp mod">
        <pc:chgData name="John Glazebrook" userId="0cee8e84-5584-4a59-8cd1-43182ebc90a0" providerId="ADAL" clId="{FC11B70C-37DF-446B-8889-849C46B3FA13}" dt="2020-09-21T09:12:51.940" v="24" actId="20577"/>
        <pc:sldMkLst>
          <pc:docMk/>
          <pc:sldMk cId="3631049530" sldId="260"/>
        </pc:sldMkLst>
        <pc:spChg chg="add mod">
          <ac:chgData name="John Glazebrook" userId="0cee8e84-5584-4a59-8cd1-43182ebc90a0" providerId="ADAL" clId="{FC11B70C-37DF-446B-8889-849C46B3FA13}" dt="2020-09-21T09:12:42" v="5" actId="1076"/>
          <ac:spMkLst>
            <pc:docMk/>
            <pc:sldMk cId="3631049530" sldId="260"/>
            <ac:spMk id="2" creationId="{F1FE72F4-55FF-4EF4-BDD5-5D21DE716437}"/>
          </ac:spMkLst>
        </pc:spChg>
        <pc:spChg chg="add mod">
          <ac:chgData name="John Glazebrook" userId="0cee8e84-5584-4a59-8cd1-43182ebc90a0" providerId="ADAL" clId="{FC11B70C-37DF-446B-8889-849C46B3FA13}" dt="2020-09-21T09:12:51.940" v="24" actId="20577"/>
          <ac:spMkLst>
            <pc:docMk/>
            <pc:sldMk cId="3631049530" sldId="260"/>
            <ac:spMk id="3" creationId="{21DB6742-02B6-4DD6-BEE3-FFD17F781BBD}"/>
          </ac:spMkLst>
        </pc:spChg>
      </pc:sldChg>
      <pc:sldChg chg="del">
        <pc:chgData name="John Glazebrook" userId="0cee8e84-5584-4a59-8cd1-43182ebc90a0" providerId="ADAL" clId="{FC11B70C-37DF-446B-8889-849C46B3FA13}" dt="2020-09-21T09:13:35.729" v="25" actId="47"/>
        <pc:sldMkLst>
          <pc:docMk/>
          <pc:sldMk cId="2940043903" sldId="275"/>
        </pc:sldMkLst>
      </pc:sldChg>
    </pc:docChg>
  </pc:docChgLst>
  <pc:docChgLst>
    <pc:chgData name="John Glazebrook" userId="0cee8e84-5584-4a59-8cd1-43182ebc90a0" providerId="ADAL" clId="{579939C1-FA6C-4D90-B3BF-6799D265D5E8}"/>
    <pc:docChg chg="custSel addSld delSld modSld sldOrd">
      <pc:chgData name="John Glazebrook" userId="0cee8e84-5584-4a59-8cd1-43182ebc90a0" providerId="ADAL" clId="{579939C1-FA6C-4D90-B3BF-6799D265D5E8}" dt="2019-10-09T18:33:26.837" v="385"/>
      <pc:docMkLst>
        <pc:docMk/>
      </pc:docMkLst>
      <pc:sldChg chg="del">
        <pc:chgData name="John Glazebrook" userId="0cee8e84-5584-4a59-8cd1-43182ebc90a0" providerId="ADAL" clId="{579939C1-FA6C-4D90-B3BF-6799D265D5E8}" dt="2019-10-09T18:12:27.668" v="0" actId="2696"/>
        <pc:sldMkLst>
          <pc:docMk/>
          <pc:sldMk cId="3024905067" sldId="257"/>
        </pc:sldMkLst>
      </pc:sldChg>
      <pc:sldChg chg="modTransition">
        <pc:chgData name="John Glazebrook" userId="0cee8e84-5584-4a59-8cd1-43182ebc90a0" providerId="ADAL" clId="{579939C1-FA6C-4D90-B3BF-6799D265D5E8}" dt="2019-10-09T18:16:19.927" v="58"/>
        <pc:sldMkLst>
          <pc:docMk/>
          <pc:sldMk cId="3689879285" sldId="258"/>
        </pc:sldMkLst>
      </pc:sldChg>
      <pc:sldChg chg="modSp">
        <pc:chgData name="John Glazebrook" userId="0cee8e84-5584-4a59-8cd1-43182ebc90a0" providerId="ADAL" clId="{579939C1-FA6C-4D90-B3BF-6799D265D5E8}" dt="2019-10-09T18:12:59.841" v="51" actId="113"/>
        <pc:sldMkLst>
          <pc:docMk/>
          <pc:sldMk cId="1554271244" sldId="259"/>
        </pc:sldMkLst>
        <pc:spChg chg="mod">
          <ac:chgData name="John Glazebrook" userId="0cee8e84-5584-4a59-8cd1-43182ebc90a0" providerId="ADAL" clId="{579939C1-FA6C-4D90-B3BF-6799D265D5E8}" dt="2019-10-09T18:12:59.841" v="51" actId="113"/>
          <ac:spMkLst>
            <pc:docMk/>
            <pc:sldMk cId="1554271244" sldId="259"/>
            <ac:spMk id="10" creationId="{E3AFEA67-375F-4B21-A929-AD40B2557104}"/>
          </ac:spMkLst>
        </pc:spChg>
      </pc:sldChg>
      <pc:sldChg chg="delSp">
        <pc:chgData name="John Glazebrook" userId="0cee8e84-5584-4a59-8cd1-43182ebc90a0" providerId="ADAL" clId="{579939C1-FA6C-4D90-B3BF-6799D265D5E8}" dt="2019-10-09T18:14:00.679" v="53" actId="478"/>
        <pc:sldMkLst>
          <pc:docMk/>
          <pc:sldMk cId="1834086631" sldId="262"/>
        </pc:sldMkLst>
        <pc:picChg chg="del">
          <ac:chgData name="John Glazebrook" userId="0cee8e84-5584-4a59-8cd1-43182ebc90a0" providerId="ADAL" clId="{579939C1-FA6C-4D90-B3BF-6799D265D5E8}" dt="2019-10-09T18:14:00.679" v="53" actId="478"/>
          <ac:picMkLst>
            <pc:docMk/>
            <pc:sldMk cId="1834086631" sldId="262"/>
            <ac:picMk id="3" creationId="{51AECD32-9833-4F4D-A6D1-1146DAE194FE}"/>
          </ac:picMkLst>
        </pc:picChg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610399206" sldId="264"/>
        </pc:sldMkLst>
      </pc:sldChg>
      <pc:sldChg chg="del">
        <pc:chgData name="John Glazebrook" userId="0cee8e84-5584-4a59-8cd1-43182ebc90a0" providerId="ADAL" clId="{579939C1-FA6C-4D90-B3BF-6799D265D5E8}" dt="2019-10-09T18:16:07.504" v="54" actId="2696"/>
        <pc:sldMkLst>
          <pc:docMk/>
          <pc:sldMk cId="1717691825" sldId="264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1346963930" sldId="265"/>
        </pc:sldMkLst>
      </pc:sldChg>
      <pc:sldChg chg="del">
        <pc:chgData name="John Glazebrook" userId="0cee8e84-5584-4a59-8cd1-43182ebc90a0" providerId="ADAL" clId="{579939C1-FA6C-4D90-B3BF-6799D265D5E8}" dt="2019-10-09T18:16:07.508" v="55" actId="2696"/>
        <pc:sldMkLst>
          <pc:docMk/>
          <pc:sldMk cId="2238826032" sldId="265"/>
        </pc:sldMkLst>
      </pc:sldChg>
      <pc:sldChg chg="add">
        <pc:chgData name="John Glazebrook" userId="0cee8e84-5584-4a59-8cd1-43182ebc90a0" providerId="ADAL" clId="{579939C1-FA6C-4D90-B3BF-6799D265D5E8}" dt="2019-10-09T18:16:12.061" v="57"/>
        <pc:sldMkLst>
          <pc:docMk/>
          <pc:sldMk cId="217546737" sldId="268"/>
        </pc:sldMkLst>
      </pc:sldChg>
      <pc:sldChg chg="del">
        <pc:chgData name="John Glazebrook" userId="0cee8e84-5584-4a59-8cd1-43182ebc90a0" providerId="ADAL" clId="{579939C1-FA6C-4D90-B3BF-6799D265D5E8}" dt="2019-10-09T18:16:07.513" v="56" actId="2696"/>
        <pc:sldMkLst>
          <pc:docMk/>
          <pc:sldMk cId="392947724" sldId="268"/>
        </pc:sldMkLst>
      </pc:sldChg>
      <pc:sldChg chg="modTransition">
        <pc:chgData name="John Glazebrook" userId="0cee8e84-5584-4a59-8cd1-43182ebc90a0" providerId="ADAL" clId="{579939C1-FA6C-4D90-B3BF-6799D265D5E8}" dt="2019-10-09T18:16:23.620" v="59"/>
        <pc:sldMkLst>
          <pc:docMk/>
          <pc:sldMk cId="2186981527" sldId="273"/>
        </pc:sldMkLst>
      </pc:sldChg>
      <pc:sldChg chg="add">
        <pc:chgData name="John Glazebrook" userId="0cee8e84-5584-4a59-8cd1-43182ebc90a0" providerId="ADAL" clId="{579939C1-FA6C-4D90-B3BF-6799D265D5E8}" dt="2019-10-09T18:13:58.082" v="52"/>
        <pc:sldMkLst>
          <pc:docMk/>
          <pc:sldMk cId="1464149393" sldId="274"/>
        </pc:sldMkLst>
      </pc:sldChg>
      <pc:sldChg chg="modSp add ord">
        <pc:chgData name="John Glazebrook" userId="0cee8e84-5584-4a59-8cd1-43182ebc90a0" providerId="ADAL" clId="{579939C1-FA6C-4D90-B3BF-6799D265D5E8}" dt="2019-10-09T18:33:21.591" v="383"/>
        <pc:sldMkLst>
          <pc:docMk/>
          <pc:sldMk cId="2940043903" sldId="275"/>
        </pc:sldMkLst>
        <pc:spChg chg="mod">
          <ac:chgData name="John Glazebrook" userId="0cee8e84-5584-4a59-8cd1-43182ebc90a0" providerId="ADAL" clId="{579939C1-FA6C-4D90-B3BF-6799D265D5E8}" dt="2019-10-09T18:16:34.659" v="79" actId="20577"/>
          <ac:spMkLst>
            <pc:docMk/>
            <pc:sldMk cId="2940043903" sldId="275"/>
            <ac:spMk id="2" creationId="{9D69BEDD-E9D1-4769-8F9A-22884B56E5CB}"/>
          </ac:spMkLst>
        </pc:spChg>
        <pc:spChg chg="mod">
          <ac:chgData name="John Glazebrook" userId="0cee8e84-5584-4a59-8cd1-43182ebc90a0" providerId="ADAL" clId="{579939C1-FA6C-4D90-B3BF-6799D265D5E8}" dt="2019-10-09T18:16:42.661" v="101" actId="20577"/>
          <ac:spMkLst>
            <pc:docMk/>
            <pc:sldMk cId="2940043903" sldId="275"/>
            <ac:spMk id="3" creationId="{77C1B4BB-5CC9-465D-A235-545EDE98BB00}"/>
          </ac:spMkLst>
        </pc:spChg>
      </pc:sldChg>
      <pc:sldChg chg="addSp modSp add">
        <pc:chgData name="John Glazebrook" userId="0cee8e84-5584-4a59-8cd1-43182ebc90a0" providerId="ADAL" clId="{579939C1-FA6C-4D90-B3BF-6799D265D5E8}" dt="2019-10-09T18:33:26.837" v="385"/>
        <pc:sldMkLst>
          <pc:docMk/>
          <pc:sldMk cId="1806471349" sldId="276"/>
        </pc:sldMkLst>
        <pc:spChg chg="mod">
          <ac:chgData name="John Glazebrook" userId="0cee8e84-5584-4a59-8cd1-43182ebc90a0" providerId="ADAL" clId="{579939C1-FA6C-4D90-B3BF-6799D265D5E8}" dt="2019-10-09T18:21:59.144" v="122" actId="20577"/>
          <ac:spMkLst>
            <pc:docMk/>
            <pc:sldMk cId="1806471349" sldId="276"/>
            <ac:spMk id="2" creationId="{E814EEC5-CAB8-4F35-BEEC-0B3452A53838}"/>
          </ac:spMkLst>
        </pc:spChg>
        <pc:spChg chg="mod">
          <ac:chgData name="John Glazebrook" userId="0cee8e84-5584-4a59-8cd1-43182ebc90a0" providerId="ADAL" clId="{579939C1-FA6C-4D90-B3BF-6799D265D5E8}" dt="2019-10-09T18:33:26.837" v="385"/>
          <ac:spMkLst>
            <pc:docMk/>
            <pc:sldMk cId="1806471349" sldId="276"/>
            <ac:spMk id="3" creationId="{5A5A9091-EAB0-4FFC-837C-E9B989CE1C8A}"/>
          </ac:spMkLst>
        </pc:spChg>
        <pc:picChg chg="add mod">
          <ac:chgData name="John Glazebrook" userId="0cee8e84-5584-4a59-8cd1-43182ebc90a0" providerId="ADAL" clId="{579939C1-FA6C-4D90-B3BF-6799D265D5E8}" dt="2019-10-09T18:24:19.219" v="252" actId="1076"/>
          <ac:picMkLst>
            <pc:docMk/>
            <pc:sldMk cId="1806471349" sldId="276"/>
            <ac:picMk id="4" creationId="{4A7ADD02-54F1-4AE8-B857-6901AF7C0436}"/>
          </ac:picMkLst>
        </pc:picChg>
      </pc:sldChg>
    </pc:docChg>
  </pc:docChgLst>
  <pc:docChgLst>
    <pc:chgData name="John Glazebrook" userId="49fbcb425de69913" providerId="Windows Live" clId="Web-{19EBD915-280C-4F5B-8F62-554709BA822F}"/>
    <pc:docChg chg="modSld">
      <pc:chgData name="John Glazebrook" userId="49fbcb425de69913" providerId="Windows Live" clId="Web-{19EBD915-280C-4F5B-8F62-554709BA822F}" dt="2019-01-10T12:02:22.793" v="0" actId="14100"/>
      <pc:docMkLst>
        <pc:docMk/>
      </pc:docMkLst>
      <pc:sldChg chg="modSp">
        <pc:chgData name="John Glazebrook" userId="49fbcb425de69913" providerId="Windows Live" clId="Web-{19EBD915-280C-4F5B-8F62-554709BA822F}" dt="2019-01-10T12:02:22.793" v="0" actId="14100"/>
        <pc:sldMkLst>
          <pc:docMk/>
          <pc:sldMk cId="2186981527" sldId="273"/>
        </pc:sldMkLst>
        <pc:spChg chg="mod">
          <ac:chgData name="John Glazebrook" userId="49fbcb425de69913" providerId="Windows Live" clId="Web-{19EBD915-280C-4F5B-8F62-554709BA822F}" dt="2019-01-10T12:02:22.793" v="0" actId="14100"/>
          <ac:spMkLst>
            <pc:docMk/>
            <pc:sldMk cId="2186981527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8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3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AE1DB-1B6C-47BB-A17F-6267F2E4B8B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6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emc2-explained.info/Emc2/Equation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uidance/rates-of-vat-on-different-goods-and-services" TargetMode="External"/><Relationship Id="rId2" Type="http://schemas.openxmlformats.org/officeDocument/2006/relationships/hyperlink" Target="https://repl.it/@JohnGlazebrook/V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987C-D3B0-4434-8986-D5479E314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7E92-EB83-47AF-9598-4FF0E2BD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8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7DFF9-A0C3-4D7A-8C73-BD77BABC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4" y="531394"/>
            <a:ext cx="6230833" cy="1829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58E81F-76AE-4537-A772-4164D8D5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03" y="2878305"/>
            <a:ext cx="3838159" cy="2174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6C981-3519-494C-8CAA-084B6365E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50" y="3965783"/>
            <a:ext cx="2286501" cy="14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44A5E-6800-4101-A971-C5C7F9F1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05225"/>
            <a:ext cx="6359250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648FE-5FDF-437D-8BD2-D7E1975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8702"/>
            <a:ext cx="4109497" cy="97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25E2D-1FC8-4A96-87E5-8F021A889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65"/>
          <a:stretch/>
        </p:blipFill>
        <p:spPr>
          <a:xfrm>
            <a:off x="762000" y="841102"/>
            <a:ext cx="5002131" cy="13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BF21-FB94-48ED-8C22-3A22CF3C306F}"/>
              </a:ext>
            </a:extLst>
          </p:cNvPr>
          <p:cNvSpPr txBox="1"/>
          <p:nvPr/>
        </p:nvSpPr>
        <p:spPr>
          <a:xfrm>
            <a:off x="6617369" y="478507"/>
            <a:ext cx="3844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Calling functions from</a:t>
            </a:r>
          </a:p>
          <a:p>
            <a:r>
              <a:rPr lang="en-GB" sz="3200" dirty="0"/>
              <a:t>within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628CF-8E92-4A39-80D5-64DF1BAA9EA0}"/>
              </a:ext>
            </a:extLst>
          </p:cNvPr>
          <p:cNvSpPr txBox="1"/>
          <p:nvPr/>
        </p:nvSpPr>
        <p:spPr>
          <a:xfrm>
            <a:off x="7026442" y="388626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Look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1BCEC5-A7C8-43A8-8265-9E8AA1A1AAF5}"/>
              </a:ext>
            </a:extLst>
          </p:cNvPr>
          <p:cNvSpPr/>
          <p:nvPr/>
        </p:nvSpPr>
        <p:spPr>
          <a:xfrm rot="9375070">
            <a:off x="5284595" y="4524124"/>
            <a:ext cx="1816768" cy="48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2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44A5E-6800-4101-A971-C5C7F9F1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05225"/>
            <a:ext cx="6359250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648FE-5FDF-437D-8BD2-D7E1975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8702"/>
            <a:ext cx="4109497" cy="97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25E2D-1FC8-4A96-87E5-8F021A889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65"/>
          <a:stretch/>
        </p:blipFill>
        <p:spPr>
          <a:xfrm>
            <a:off x="762000" y="841102"/>
            <a:ext cx="5002131" cy="13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BF21-FB94-48ED-8C22-3A22CF3C306F}"/>
              </a:ext>
            </a:extLst>
          </p:cNvPr>
          <p:cNvSpPr txBox="1"/>
          <p:nvPr/>
        </p:nvSpPr>
        <p:spPr>
          <a:xfrm>
            <a:off x="6617369" y="478507"/>
            <a:ext cx="3844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Calling functions from</a:t>
            </a:r>
          </a:p>
          <a:p>
            <a:r>
              <a:rPr lang="en-GB" sz="3200" dirty="0"/>
              <a:t>within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4CA0C-CA15-4024-9535-D2A7C87A7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369" y="2182477"/>
            <a:ext cx="5136683" cy="12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E98-44B2-4BE4-B97F-D4B93AFB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3324"/>
            <a:ext cx="10131425" cy="1014663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09FC-8969-498E-A875-9D87E09B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07987"/>
            <a:ext cx="9901988" cy="5385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Write a number of functions.</a:t>
            </a:r>
          </a:p>
          <a:p>
            <a:r>
              <a:rPr lang="en-GB" sz="2400" dirty="0"/>
              <a:t>Adds two numbers and returns the result</a:t>
            </a:r>
          </a:p>
          <a:p>
            <a:r>
              <a:rPr lang="en-GB" sz="2400" dirty="0"/>
              <a:t>Subtracts two numbers and returns the result</a:t>
            </a:r>
          </a:p>
          <a:p>
            <a:r>
              <a:rPr lang="en-GB" sz="2400" dirty="0"/>
              <a:t>Divides two numbers and returns the result</a:t>
            </a:r>
          </a:p>
          <a:p>
            <a:r>
              <a:rPr lang="en-GB" sz="2400" dirty="0"/>
              <a:t>Multiplies two numbers and returns the result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some code that uses your functions to solve:</a:t>
            </a:r>
          </a:p>
          <a:p>
            <a:pPr marL="0" indent="0">
              <a:buNone/>
            </a:pPr>
            <a:r>
              <a:rPr lang="en-GB" sz="2400" dirty="0"/>
              <a:t>4 + 2							10 * 2 					10 - 100</a:t>
            </a:r>
          </a:p>
          <a:p>
            <a:pPr marL="0" indent="0">
              <a:buNone/>
            </a:pPr>
            <a:r>
              <a:rPr lang="en-GB" sz="2400" dirty="0"/>
              <a:t>4 - 3							20 / 5					11 * 3</a:t>
            </a:r>
          </a:p>
          <a:p>
            <a:pPr marL="0" indent="0">
              <a:buNone/>
            </a:pPr>
            <a:r>
              <a:rPr lang="en-GB" sz="2400" dirty="0"/>
              <a:t>25 + 100 * 50					Allow the user to enter values and choose the</a:t>
            </a:r>
          </a:p>
          <a:p>
            <a:pPr marL="0" indent="0">
              <a:buNone/>
            </a:pPr>
            <a:r>
              <a:rPr lang="en-GB" sz="2400" dirty="0" err="1"/>
              <a:t>square_number</a:t>
            </a:r>
            <a:r>
              <a:rPr lang="en-GB" sz="2400" dirty="0"/>
              <a:t>(a)			operation (+,-,*,/)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13F68-4717-48DF-A565-6C7AD25C9B7F}"/>
              </a:ext>
            </a:extLst>
          </p:cNvPr>
          <p:cNvSpPr txBox="1"/>
          <p:nvPr/>
        </p:nvSpPr>
        <p:spPr>
          <a:xfrm>
            <a:off x="7218947" y="493295"/>
            <a:ext cx="446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print( add(4,2) )</a:t>
            </a:r>
          </a:p>
          <a:p>
            <a:r>
              <a:rPr lang="en-GB" sz="2400" dirty="0"/>
              <a:t>print( add(25, multiply(100, 50) )</a:t>
            </a:r>
          </a:p>
        </p:txBody>
      </p:sp>
    </p:spTree>
    <p:extLst>
      <p:ext uri="{BB962C8B-B14F-4D97-AF65-F5344CB8AC3E}">
        <p14:creationId xmlns:p14="http://schemas.microsoft.com/office/powerpoint/2010/main" val="36898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3810"/>
            <a:ext cx="4844013" cy="4871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Part 1:</a:t>
            </a:r>
          </a:p>
          <a:p>
            <a:r>
              <a:rPr lang="en-GB" sz="2000" b="1" dirty="0"/>
              <a:t>E</a:t>
            </a:r>
            <a:r>
              <a:rPr lang="en-GB" sz="2000" dirty="0"/>
              <a:t> = </a:t>
            </a:r>
            <a:r>
              <a:rPr lang="en-GB" sz="2000" b="1" dirty="0"/>
              <a:t>mc</a:t>
            </a:r>
            <a:r>
              <a:rPr lang="en-GB" sz="2000" baseline="30000" dirty="0"/>
              <a:t>2</a:t>
            </a:r>
          </a:p>
          <a:p>
            <a:r>
              <a:rPr lang="en-GB" sz="2000" dirty="0"/>
              <a:t>Energy equals mass times the speed of light </a:t>
            </a:r>
            <a:r>
              <a:rPr lang="en-GB" sz="2000" b="1" dirty="0"/>
              <a:t>squared</a:t>
            </a:r>
          </a:p>
          <a:p>
            <a:endParaRPr lang="en-GB" sz="2000" b="1" dirty="0"/>
          </a:p>
          <a:p>
            <a:r>
              <a:rPr lang="en-GB" sz="2000" b="1" dirty="0">
                <a:hlinkClick r:id="rId2"/>
              </a:rPr>
              <a:t>Examples</a:t>
            </a:r>
            <a:endParaRPr lang="en-GB" sz="2000" b="1" dirty="0"/>
          </a:p>
          <a:p>
            <a:endParaRPr lang="en-GB" sz="2000" dirty="0"/>
          </a:p>
          <a:p>
            <a:r>
              <a:rPr lang="en-GB" sz="2000" dirty="0"/>
              <a:t>m = mass in kg, e.g. 0.1</a:t>
            </a:r>
          </a:p>
          <a:p>
            <a:r>
              <a:rPr lang="en-GB" sz="2000" dirty="0"/>
              <a:t>c = Speed of light = (300,000,000 m/s)^2</a:t>
            </a:r>
          </a:p>
          <a:p>
            <a:r>
              <a:rPr lang="en-GB" sz="2000" dirty="0"/>
              <a:t>e = energy in joules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59" y="2881582"/>
            <a:ext cx="4559267" cy="2909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7959" y="2073614"/>
            <a:ext cx="868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Part 2:</a:t>
            </a:r>
          </a:p>
        </p:txBody>
      </p:sp>
    </p:spTree>
    <p:extLst>
      <p:ext uri="{BB962C8B-B14F-4D97-AF65-F5344CB8AC3E}">
        <p14:creationId xmlns:p14="http://schemas.microsoft.com/office/powerpoint/2010/main" val="21869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EEC5-CAB8-4F35-BEEC-0B3452A5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- vat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9091-EAB0-4FFC-837C-E9B989CE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Let’s write a VAT function.</a:t>
            </a:r>
          </a:p>
          <a:p>
            <a:r>
              <a:rPr lang="en-GB" sz="2400" dirty="0"/>
              <a:t>VAT in the UK is currently at 20%</a:t>
            </a:r>
          </a:p>
          <a:p>
            <a:r>
              <a:rPr lang="en-GB" sz="2400" dirty="0"/>
              <a:t>Price of item + 20% = cost to customer</a:t>
            </a:r>
          </a:p>
          <a:p>
            <a:r>
              <a:rPr lang="en-GB" sz="2400" dirty="0">
                <a:hlinkClick r:id="rId2"/>
              </a:rPr>
              <a:t>https://repl.it/@JohnGlazebrook/VAT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…. But VAT is tricky, for example children’s cars seats are 5%</a:t>
            </a:r>
          </a:p>
          <a:p>
            <a:r>
              <a:rPr lang="en-GB" sz="2400" dirty="0">
                <a:hlinkClick r:id="rId3"/>
              </a:rPr>
              <a:t>https://www.gov.uk/guidance/rates-of-vat-on-different-goods-and-services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ADD02-54F1-4AE8-B857-6901AF7C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262" y="533400"/>
            <a:ext cx="3005569" cy="11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093E4-8B05-4415-9459-F942748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6" y="1001377"/>
            <a:ext cx="5408027" cy="2824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C3AD8-766F-4CEF-8596-803DEBCB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75" y="3429000"/>
            <a:ext cx="3046246" cy="20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9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D7CF0-61FD-47B2-8C8D-434F68AD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67" y="3099132"/>
            <a:ext cx="5122825" cy="3169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E7D44-5B88-4A68-B8E0-E27A4FAD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68" y="1099134"/>
            <a:ext cx="5536300" cy="1307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B7513-5935-460F-A37B-124DE6237E1E}"/>
              </a:ext>
            </a:extLst>
          </p:cNvPr>
          <p:cNvSpPr txBox="1"/>
          <p:nvPr/>
        </p:nvSpPr>
        <p:spPr>
          <a:xfrm>
            <a:off x="6821905" y="5053262"/>
            <a:ext cx="389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output?</a:t>
            </a:r>
          </a:p>
        </p:txBody>
      </p:sp>
    </p:spTree>
    <p:extLst>
      <p:ext uri="{BB962C8B-B14F-4D97-AF65-F5344CB8AC3E}">
        <p14:creationId xmlns:p14="http://schemas.microsoft.com/office/powerpoint/2010/main" val="13469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D7CF0-61FD-47B2-8C8D-434F68AD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67" y="3099132"/>
            <a:ext cx="5122825" cy="3169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E7D44-5B88-4A68-B8E0-E27A4FAD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68" y="1099134"/>
            <a:ext cx="5536300" cy="1307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F65A2-741B-4963-B109-5153937B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0" y="4659730"/>
            <a:ext cx="2758752" cy="15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93EEF-22D1-42BF-814B-C67E8B74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8875"/>
            <a:ext cx="5929173" cy="262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EF497-8775-436E-931F-C4F4BB2A56F8}"/>
              </a:ext>
            </a:extLst>
          </p:cNvPr>
          <p:cNvSpPr txBox="1"/>
          <p:nvPr/>
        </p:nvSpPr>
        <p:spPr>
          <a:xfrm>
            <a:off x="1564106" y="902368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48B8-0D6C-4297-8B15-86762B884C83}"/>
              </a:ext>
            </a:extLst>
          </p:cNvPr>
          <p:cNvSpPr/>
          <p:nvPr/>
        </p:nvSpPr>
        <p:spPr>
          <a:xfrm>
            <a:off x="4523918" y="1032642"/>
            <a:ext cx="184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Parameters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E7C344-0A9C-45C9-A681-A52BCA7AABE7}"/>
              </a:ext>
            </a:extLst>
          </p:cNvPr>
          <p:cNvSpPr/>
          <p:nvPr/>
        </p:nvSpPr>
        <p:spPr>
          <a:xfrm rot="6556045">
            <a:off x="2230975" y="1840392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F34DAF-D225-4DBF-8B89-493F9E6839C5}"/>
              </a:ext>
            </a:extLst>
          </p:cNvPr>
          <p:cNvSpPr/>
          <p:nvPr/>
        </p:nvSpPr>
        <p:spPr>
          <a:xfrm rot="6556045">
            <a:off x="4322029" y="1970666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FEA67-375F-4B21-A929-AD40B2557104}"/>
              </a:ext>
            </a:extLst>
          </p:cNvPr>
          <p:cNvSpPr txBox="1"/>
          <p:nvPr/>
        </p:nvSpPr>
        <p:spPr>
          <a:xfrm>
            <a:off x="7796463" y="2995863"/>
            <a:ext cx="3318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Function body</a:t>
            </a:r>
          </a:p>
          <a:p>
            <a:r>
              <a:rPr lang="en-GB" sz="2800" dirty="0"/>
              <a:t>Block of code (think back to the </a:t>
            </a:r>
            <a:r>
              <a:rPr lang="en-GB" sz="2800" b="1" dirty="0"/>
              <a:t>if</a:t>
            </a:r>
            <a:r>
              <a:rPr lang="en-GB" sz="2800" dirty="0"/>
              <a:t> statement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AA1430-35CC-41F8-97B5-8519CD7CF84A}"/>
              </a:ext>
            </a:extLst>
          </p:cNvPr>
          <p:cNvSpPr/>
          <p:nvPr/>
        </p:nvSpPr>
        <p:spPr>
          <a:xfrm rot="10800000">
            <a:off x="6364743" y="3065100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2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93EEF-22D1-42BF-814B-C67E8B74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8875"/>
            <a:ext cx="5929173" cy="262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EF497-8775-436E-931F-C4F4BB2A56F8}"/>
              </a:ext>
            </a:extLst>
          </p:cNvPr>
          <p:cNvSpPr txBox="1"/>
          <p:nvPr/>
        </p:nvSpPr>
        <p:spPr>
          <a:xfrm>
            <a:off x="1564106" y="902368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48B8-0D6C-4297-8B15-86762B884C83}"/>
              </a:ext>
            </a:extLst>
          </p:cNvPr>
          <p:cNvSpPr/>
          <p:nvPr/>
        </p:nvSpPr>
        <p:spPr>
          <a:xfrm>
            <a:off x="4523918" y="1032642"/>
            <a:ext cx="184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Parameters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E7C344-0A9C-45C9-A681-A52BCA7AABE7}"/>
              </a:ext>
            </a:extLst>
          </p:cNvPr>
          <p:cNvSpPr/>
          <p:nvPr/>
        </p:nvSpPr>
        <p:spPr>
          <a:xfrm rot="6556045">
            <a:off x="2230975" y="1840392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F34DAF-D225-4DBF-8B89-493F9E6839C5}"/>
              </a:ext>
            </a:extLst>
          </p:cNvPr>
          <p:cNvSpPr/>
          <p:nvPr/>
        </p:nvSpPr>
        <p:spPr>
          <a:xfrm rot="6556045">
            <a:off x="4322029" y="1970666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FEA67-375F-4B21-A929-AD40B2557104}"/>
              </a:ext>
            </a:extLst>
          </p:cNvPr>
          <p:cNvSpPr txBox="1"/>
          <p:nvPr/>
        </p:nvSpPr>
        <p:spPr>
          <a:xfrm>
            <a:off x="7796463" y="2995863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body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AA1430-35CC-41F8-97B5-8519CD7CF84A}"/>
              </a:ext>
            </a:extLst>
          </p:cNvPr>
          <p:cNvSpPr/>
          <p:nvPr/>
        </p:nvSpPr>
        <p:spPr>
          <a:xfrm rot="10800000">
            <a:off x="6364743" y="3065100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BEE45-9FC4-4065-A48F-90CCAECD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5" y="4913312"/>
            <a:ext cx="4162671" cy="9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8F986-B8FF-414C-A821-EBE1C1B9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8" y="560219"/>
            <a:ext cx="7348456" cy="5467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6595C-3488-44C4-AC84-09F49D4CC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47"/>
          <a:stretch/>
        </p:blipFill>
        <p:spPr>
          <a:xfrm>
            <a:off x="7212430" y="4752474"/>
            <a:ext cx="4705489" cy="164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7D225-AC8C-4192-8376-9491D353523F}"/>
              </a:ext>
            </a:extLst>
          </p:cNvPr>
          <p:cNvSpPr txBox="1"/>
          <p:nvPr/>
        </p:nvSpPr>
        <p:spPr>
          <a:xfrm>
            <a:off x="9192945" y="1094874"/>
            <a:ext cx="162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101E16-0FFC-4F75-A322-77CADEFEE894}"/>
              </a:ext>
            </a:extLst>
          </p:cNvPr>
          <p:cNvSpPr/>
          <p:nvPr/>
        </p:nvSpPr>
        <p:spPr>
          <a:xfrm rot="10800000">
            <a:off x="7916817" y="1170981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1FE72F4-55FF-4EF4-BDD5-5D21DE716437}"/>
              </a:ext>
            </a:extLst>
          </p:cNvPr>
          <p:cNvSpPr/>
          <p:nvPr/>
        </p:nvSpPr>
        <p:spPr>
          <a:xfrm rot="10583311">
            <a:off x="7936016" y="3646310"/>
            <a:ext cx="1411318" cy="82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B6742-02B6-4DD6-BEE3-FFD17F781BBD}"/>
              </a:ext>
            </a:extLst>
          </p:cNvPr>
          <p:cNvSpPr txBox="1"/>
          <p:nvPr/>
        </p:nvSpPr>
        <p:spPr>
          <a:xfrm>
            <a:off x="9371888" y="3654722"/>
            <a:ext cx="274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6310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81EC-4AEC-45E1-B3E2-55628D8B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BA392-4733-4838-B8FE-AB0768D4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188"/>
            <a:ext cx="4926964" cy="64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81EC-4AEC-45E1-B3E2-55628D8B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BA392-4733-4838-B8FE-AB0768D4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188"/>
            <a:ext cx="4926964" cy="6401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2319C-8ED2-4C3D-94EA-B073A283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8" y="1775159"/>
            <a:ext cx="4080533" cy="4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67641-4051-4224-92EE-F4B241FA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6" y="1144002"/>
            <a:ext cx="5963579" cy="25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8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67641-4051-4224-92EE-F4B241FA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6" y="1144002"/>
            <a:ext cx="5963579" cy="2573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AECD32-9833-4F4D-A6D1-1146DAE1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09" y="3341267"/>
            <a:ext cx="2898691" cy="14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4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7DFF9-A0C3-4D7A-8C73-BD77BABC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4" y="531394"/>
            <a:ext cx="6230833" cy="1829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58E81F-76AE-4537-A772-4164D8D5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03" y="2878305"/>
            <a:ext cx="3838159" cy="2174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D1A5F-343D-4645-8067-B08B8B3F9F52}"/>
              </a:ext>
            </a:extLst>
          </p:cNvPr>
          <p:cNvSpPr txBox="1"/>
          <p:nvPr/>
        </p:nvSpPr>
        <p:spPr>
          <a:xfrm>
            <a:off x="6821905" y="5053262"/>
            <a:ext cx="389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output?</a:t>
            </a:r>
          </a:p>
        </p:txBody>
      </p:sp>
    </p:spTree>
    <p:extLst>
      <p:ext uri="{BB962C8B-B14F-4D97-AF65-F5344CB8AC3E}">
        <p14:creationId xmlns:p14="http://schemas.microsoft.com/office/powerpoint/2010/main" val="331826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300</Words>
  <Application>Microsoft Office PowerPoint</Application>
  <PresentationFormat>Widescreen</PresentationFormat>
  <Paragraphs>52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Python functions</vt:lpstr>
      <vt:lpstr>PowerPoint Presentation</vt:lpstr>
      <vt:lpstr>PowerPoint Presentation</vt:lpstr>
      <vt:lpstr>PowerPoint Presentation</vt:lpstr>
      <vt:lpstr>Order of execution</vt:lpstr>
      <vt:lpstr>Order of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extension</vt:lpstr>
      <vt:lpstr>Modelling - vat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John Glazebrook</dc:creator>
  <cp:lastModifiedBy>John Glazebrook</cp:lastModifiedBy>
  <cp:revision>11</cp:revision>
  <dcterms:created xsi:type="dcterms:W3CDTF">2019-01-09T22:16:41Z</dcterms:created>
  <dcterms:modified xsi:type="dcterms:W3CDTF">2020-09-21T09:13:43Z</dcterms:modified>
</cp:coreProperties>
</file>