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342" r:id="rId4"/>
    <p:sldId id="343" r:id="rId5"/>
    <p:sldId id="324" r:id="rId6"/>
    <p:sldId id="325" r:id="rId7"/>
    <p:sldId id="327" r:id="rId8"/>
    <p:sldId id="328" r:id="rId9"/>
    <p:sldId id="331" r:id="rId10"/>
    <p:sldId id="338" r:id="rId11"/>
    <p:sldId id="349" r:id="rId12"/>
    <p:sldId id="351" r:id="rId13"/>
    <p:sldId id="336" r:id="rId14"/>
    <p:sldId id="352" r:id="rId15"/>
    <p:sldId id="339" r:id="rId16"/>
    <p:sldId id="340" r:id="rId17"/>
    <p:sldId id="264" r:id="rId18"/>
    <p:sldId id="353" r:id="rId19"/>
    <p:sldId id="354" r:id="rId20"/>
    <p:sldId id="344" r:id="rId21"/>
    <p:sldId id="345" r:id="rId22"/>
    <p:sldId id="346" r:id="rId23"/>
    <p:sldId id="355" r:id="rId24"/>
    <p:sldId id="34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5A81F-7759-441E-9C52-99DD45C2C61A}" v="1" dt="2021-02-03T10:11:52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1E85A81F-7759-441E-9C52-99DD45C2C61A}"/>
    <pc:docChg chg="modSld">
      <pc:chgData name="John Glazebrook" userId="0cee8e84-5584-4a59-8cd1-43182ebc90a0" providerId="ADAL" clId="{1E85A81F-7759-441E-9C52-99DD45C2C61A}" dt="2021-02-03T10:36:51.305" v="25" actId="403"/>
      <pc:docMkLst>
        <pc:docMk/>
      </pc:docMkLst>
      <pc:sldChg chg="modSp mod">
        <pc:chgData name="John Glazebrook" userId="0cee8e84-5584-4a59-8cd1-43182ebc90a0" providerId="ADAL" clId="{1E85A81F-7759-441E-9C52-99DD45C2C61A}" dt="2021-02-03T10:36:51.305" v="25" actId="403"/>
        <pc:sldMkLst>
          <pc:docMk/>
          <pc:sldMk cId="880491902" sldId="339"/>
        </pc:sldMkLst>
        <pc:spChg chg="mod">
          <ac:chgData name="John Glazebrook" userId="0cee8e84-5584-4a59-8cd1-43182ebc90a0" providerId="ADAL" clId="{1E85A81F-7759-441E-9C52-99DD45C2C61A}" dt="2021-02-03T10:36:51.305" v="25" actId="403"/>
          <ac:spMkLst>
            <pc:docMk/>
            <pc:sldMk cId="880491902" sldId="339"/>
            <ac:spMk id="3" creationId="{6CABC821-37C8-4974-A369-31970A9A0916}"/>
          </ac:spMkLst>
        </pc:spChg>
      </pc:sldChg>
      <pc:sldChg chg="addSp modSp mod">
        <pc:chgData name="John Glazebrook" userId="0cee8e84-5584-4a59-8cd1-43182ebc90a0" providerId="ADAL" clId="{1E85A81F-7759-441E-9C52-99DD45C2C61A}" dt="2021-02-03T10:12:05.904" v="3" actId="1076"/>
        <pc:sldMkLst>
          <pc:docMk/>
          <pc:sldMk cId="828849039" sldId="349"/>
        </pc:sldMkLst>
        <pc:picChg chg="add mod">
          <ac:chgData name="John Glazebrook" userId="0cee8e84-5584-4a59-8cd1-43182ebc90a0" providerId="ADAL" clId="{1E85A81F-7759-441E-9C52-99DD45C2C61A}" dt="2021-02-03T10:12:05.904" v="3" actId="1076"/>
          <ac:picMkLst>
            <pc:docMk/>
            <pc:sldMk cId="828849039" sldId="349"/>
            <ac:picMk id="7" creationId="{E3439FE9-A748-42A0-B3A4-CBE657D89CDA}"/>
          </ac:picMkLst>
        </pc:picChg>
      </pc:sldChg>
    </pc:docChg>
  </pc:docChgLst>
  <pc:docChgLst>
    <pc:chgData name="John Glazebrook" userId="0cee8e84-5584-4a59-8cd1-43182ebc90a0" providerId="ADAL" clId="{CD73A10E-5D49-468E-8FA8-E5A6EA6FF690}"/>
    <pc:docChg chg="addSld delSld modSld sldOrd">
      <pc:chgData name="John Glazebrook" userId="0cee8e84-5584-4a59-8cd1-43182ebc90a0" providerId="ADAL" clId="{CD73A10E-5D49-468E-8FA8-E5A6EA6FF690}" dt="2021-01-07T09:47:51.565" v="187"/>
      <pc:docMkLst>
        <pc:docMk/>
      </pc:docMkLst>
      <pc:sldChg chg="modSp new mod">
        <pc:chgData name="John Glazebrook" userId="0cee8e84-5584-4a59-8cd1-43182ebc90a0" providerId="ADAL" clId="{CD73A10E-5D49-468E-8FA8-E5A6EA6FF690}" dt="2021-01-07T09:04:10.491" v="30" actId="20577"/>
        <pc:sldMkLst>
          <pc:docMk/>
          <pc:sldMk cId="3318934313" sldId="256"/>
        </pc:sldMkLst>
        <pc:spChg chg="mod">
          <ac:chgData name="John Glazebrook" userId="0cee8e84-5584-4a59-8cd1-43182ebc90a0" providerId="ADAL" clId="{CD73A10E-5D49-468E-8FA8-E5A6EA6FF690}" dt="2021-01-07T09:04:10.491" v="30" actId="20577"/>
          <ac:spMkLst>
            <pc:docMk/>
            <pc:sldMk cId="3318934313" sldId="256"/>
            <ac:spMk id="2" creationId="{91E0613A-FDC4-4B51-82F4-C9AA1C19187A}"/>
          </ac:spMkLst>
        </pc:spChg>
        <pc:spChg chg="mod">
          <ac:chgData name="John Glazebrook" userId="0cee8e84-5584-4a59-8cd1-43182ebc90a0" providerId="ADAL" clId="{CD73A10E-5D49-468E-8FA8-E5A6EA6FF690}" dt="2021-01-07T09:03:56.778" v="1"/>
          <ac:spMkLst>
            <pc:docMk/>
            <pc:sldMk cId="3318934313" sldId="256"/>
            <ac:spMk id="3" creationId="{627AABB6-26AB-44C3-85EB-3BFB40C3EAB7}"/>
          </ac:spMkLst>
        </pc:spChg>
      </pc:sldChg>
      <pc:sldChg chg="modSp new mod">
        <pc:chgData name="John Glazebrook" userId="0cee8e84-5584-4a59-8cd1-43182ebc90a0" providerId="ADAL" clId="{CD73A10E-5D49-468E-8FA8-E5A6EA6FF690}" dt="2021-01-07T09:05:04.940" v="99" actId="20577"/>
        <pc:sldMkLst>
          <pc:docMk/>
          <pc:sldMk cId="1264760062" sldId="257"/>
        </pc:sldMkLst>
        <pc:spChg chg="mod">
          <ac:chgData name="John Glazebrook" userId="0cee8e84-5584-4a59-8cd1-43182ebc90a0" providerId="ADAL" clId="{CD73A10E-5D49-468E-8FA8-E5A6EA6FF690}" dt="2021-01-07T09:04:46.083" v="46" actId="20577"/>
          <ac:spMkLst>
            <pc:docMk/>
            <pc:sldMk cId="1264760062" sldId="257"/>
            <ac:spMk id="2" creationId="{8800F84D-ABEE-4D14-84C4-C3A53C85E35F}"/>
          </ac:spMkLst>
        </pc:spChg>
        <pc:spChg chg="mod">
          <ac:chgData name="John Glazebrook" userId="0cee8e84-5584-4a59-8cd1-43182ebc90a0" providerId="ADAL" clId="{CD73A10E-5D49-468E-8FA8-E5A6EA6FF690}" dt="2021-01-07T09:05:04.940" v="99" actId="20577"/>
          <ac:spMkLst>
            <pc:docMk/>
            <pc:sldMk cId="1264760062" sldId="257"/>
            <ac:spMk id="3" creationId="{EE7E16BB-20B9-4818-9846-F3CEF2216895}"/>
          </ac:spMkLst>
        </pc:spChg>
      </pc:sldChg>
      <pc:sldChg chg="add">
        <pc:chgData name="John Glazebrook" userId="0cee8e84-5584-4a59-8cd1-43182ebc90a0" providerId="ADAL" clId="{CD73A10E-5D49-468E-8FA8-E5A6EA6FF690}" dt="2021-01-07T09:06:37.688" v="101"/>
        <pc:sldMkLst>
          <pc:docMk/>
          <pc:sldMk cId="2779980802" sldId="324"/>
        </pc:sldMkLst>
      </pc:sldChg>
      <pc:sldChg chg="add">
        <pc:chgData name="John Glazebrook" userId="0cee8e84-5584-4a59-8cd1-43182ebc90a0" providerId="ADAL" clId="{CD73A10E-5D49-468E-8FA8-E5A6EA6FF690}" dt="2021-01-07T09:06:47.141" v="102"/>
        <pc:sldMkLst>
          <pc:docMk/>
          <pc:sldMk cId="4006238690" sldId="325"/>
        </pc:sldMkLst>
      </pc:sldChg>
      <pc:sldChg chg="add">
        <pc:chgData name="John Glazebrook" userId="0cee8e84-5584-4a59-8cd1-43182ebc90a0" providerId="ADAL" clId="{CD73A10E-5D49-468E-8FA8-E5A6EA6FF690}" dt="2021-01-07T09:06:56.423" v="103"/>
        <pc:sldMkLst>
          <pc:docMk/>
          <pc:sldMk cId="2732994151" sldId="327"/>
        </pc:sldMkLst>
      </pc:sldChg>
      <pc:sldChg chg="add">
        <pc:chgData name="John Glazebrook" userId="0cee8e84-5584-4a59-8cd1-43182ebc90a0" providerId="ADAL" clId="{CD73A10E-5D49-468E-8FA8-E5A6EA6FF690}" dt="2021-01-07T09:07:04.738" v="104"/>
        <pc:sldMkLst>
          <pc:docMk/>
          <pc:sldMk cId="2292098827" sldId="328"/>
        </pc:sldMkLst>
      </pc:sldChg>
      <pc:sldChg chg="modSp add mod">
        <pc:chgData name="John Glazebrook" userId="0cee8e84-5584-4a59-8cd1-43182ebc90a0" providerId="ADAL" clId="{CD73A10E-5D49-468E-8FA8-E5A6EA6FF690}" dt="2021-01-07T09:07:32.174" v="108" actId="20577"/>
        <pc:sldMkLst>
          <pc:docMk/>
          <pc:sldMk cId="2931754218" sldId="331"/>
        </pc:sldMkLst>
        <pc:spChg chg="mod">
          <ac:chgData name="John Glazebrook" userId="0cee8e84-5584-4a59-8cd1-43182ebc90a0" providerId="ADAL" clId="{CD73A10E-5D49-468E-8FA8-E5A6EA6FF690}" dt="2021-01-07T09:07:32.174" v="108" actId="20577"/>
          <ac:spMkLst>
            <pc:docMk/>
            <pc:sldMk cId="2931754218" sldId="331"/>
            <ac:spMk id="3" creationId="{3AEF1FDB-BE7A-49A2-B754-CB496D2CF22B}"/>
          </ac:spMkLst>
        </pc:spChg>
      </pc:sldChg>
      <pc:sldChg chg="add">
        <pc:chgData name="John Glazebrook" userId="0cee8e84-5584-4a59-8cd1-43182ebc90a0" providerId="ADAL" clId="{CD73A10E-5D49-468E-8FA8-E5A6EA6FF690}" dt="2021-01-07T09:47:51.565" v="187"/>
        <pc:sldMkLst>
          <pc:docMk/>
          <pc:sldMk cId="2780333895" sldId="336"/>
        </pc:sldMkLst>
      </pc:sldChg>
      <pc:sldChg chg="add ord">
        <pc:chgData name="John Glazebrook" userId="0cee8e84-5584-4a59-8cd1-43182ebc90a0" providerId="ADAL" clId="{CD73A10E-5D49-468E-8FA8-E5A6EA6FF690}" dt="2021-01-07T09:45:19.346" v="115"/>
        <pc:sldMkLst>
          <pc:docMk/>
          <pc:sldMk cId="2405099025" sldId="338"/>
        </pc:sldMkLst>
      </pc:sldChg>
      <pc:sldChg chg="add">
        <pc:chgData name="John Glazebrook" userId="0cee8e84-5584-4a59-8cd1-43182ebc90a0" providerId="ADAL" clId="{CD73A10E-5D49-468E-8FA8-E5A6EA6FF690}" dt="2021-01-07T09:47:51.565" v="187"/>
        <pc:sldMkLst>
          <pc:docMk/>
          <pc:sldMk cId="880491902" sldId="339"/>
        </pc:sldMkLst>
      </pc:sldChg>
      <pc:sldChg chg="add">
        <pc:chgData name="John Glazebrook" userId="0cee8e84-5584-4a59-8cd1-43182ebc90a0" providerId="ADAL" clId="{CD73A10E-5D49-468E-8FA8-E5A6EA6FF690}" dt="2021-01-07T09:47:51.565" v="187"/>
        <pc:sldMkLst>
          <pc:docMk/>
          <pc:sldMk cId="1570401499" sldId="340"/>
        </pc:sldMkLst>
      </pc:sldChg>
      <pc:sldChg chg="add">
        <pc:chgData name="John Glazebrook" userId="0cee8e84-5584-4a59-8cd1-43182ebc90a0" providerId="ADAL" clId="{CD73A10E-5D49-468E-8FA8-E5A6EA6FF690}" dt="2021-01-07T09:47:51.565" v="187"/>
        <pc:sldMkLst>
          <pc:docMk/>
          <pc:sldMk cId="3187211273" sldId="341"/>
        </pc:sldMkLst>
      </pc:sldChg>
      <pc:sldChg chg="add">
        <pc:chgData name="John Glazebrook" userId="0cee8e84-5584-4a59-8cd1-43182ebc90a0" providerId="ADAL" clId="{CD73A10E-5D49-468E-8FA8-E5A6EA6FF690}" dt="2021-01-07T09:06:14.396" v="100"/>
        <pc:sldMkLst>
          <pc:docMk/>
          <pc:sldMk cId="278522533" sldId="342"/>
        </pc:sldMkLst>
      </pc:sldChg>
      <pc:sldChg chg="add">
        <pc:chgData name="John Glazebrook" userId="0cee8e84-5584-4a59-8cd1-43182ebc90a0" providerId="ADAL" clId="{CD73A10E-5D49-468E-8FA8-E5A6EA6FF690}" dt="2021-01-07T09:06:14.396" v="100"/>
        <pc:sldMkLst>
          <pc:docMk/>
          <pc:sldMk cId="3155684535" sldId="343"/>
        </pc:sldMkLst>
      </pc:sldChg>
      <pc:sldChg chg="add">
        <pc:chgData name="John Glazebrook" userId="0cee8e84-5584-4a59-8cd1-43182ebc90a0" providerId="ADAL" clId="{CD73A10E-5D49-468E-8FA8-E5A6EA6FF690}" dt="2021-01-07T09:47:51.565" v="187"/>
        <pc:sldMkLst>
          <pc:docMk/>
          <pc:sldMk cId="2897825857" sldId="344"/>
        </pc:sldMkLst>
      </pc:sldChg>
      <pc:sldChg chg="add">
        <pc:chgData name="John Glazebrook" userId="0cee8e84-5584-4a59-8cd1-43182ebc90a0" providerId="ADAL" clId="{CD73A10E-5D49-468E-8FA8-E5A6EA6FF690}" dt="2021-01-07T09:47:51.565" v="187"/>
        <pc:sldMkLst>
          <pc:docMk/>
          <pc:sldMk cId="214545523" sldId="345"/>
        </pc:sldMkLst>
      </pc:sldChg>
      <pc:sldChg chg="add">
        <pc:chgData name="John Glazebrook" userId="0cee8e84-5584-4a59-8cd1-43182ebc90a0" providerId="ADAL" clId="{CD73A10E-5D49-468E-8FA8-E5A6EA6FF690}" dt="2021-01-07T09:47:51.565" v="187"/>
        <pc:sldMkLst>
          <pc:docMk/>
          <pc:sldMk cId="711751523" sldId="346"/>
        </pc:sldMkLst>
      </pc:sldChg>
      <pc:sldChg chg="add">
        <pc:chgData name="John Glazebrook" userId="0cee8e84-5584-4a59-8cd1-43182ebc90a0" providerId="ADAL" clId="{CD73A10E-5D49-468E-8FA8-E5A6EA6FF690}" dt="2021-01-07T09:47:51.565" v="187"/>
        <pc:sldMkLst>
          <pc:docMk/>
          <pc:sldMk cId="2593192930" sldId="348"/>
        </pc:sldMkLst>
      </pc:sldChg>
      <pc:sldChg chg="add">
        <pc:chgData name="John Glazebrook" userId="0cee8e84-5584-4a59-8cd1-43182ebc90a0" providerId="ADAL" clId="{CD73A10E-5D49-468E-8FA8-E5A6EA6FF690}" dt="2021-01-07T09:35:42.435" v="109"/>
        <pc:sldMkLst>
          <pc:docMk/>
          <pc:sldMk cId="828849039" sldId="349"/>
        </pc:sldMkLst>
      </pc:sldChg>
      <pc:sldChg chg="new del">
        <pc:chgData name="John Glazebrook" userId="0cee8e84-5584-4a59-8cd1-43182ebc90a0" providerId="ADAL" clId="{CD73A10E-5D49-468E-8FA8-E5A6EA6FF690}" dt="2021-01-07T09:37:06.801" v="113" actId="47"/>
        <pc:sldMkLst>
          <pc:docMk/>
          <pc:sldMk cId="4217376491" sldId="350"/>
        </pc:sldMkLst>
      </pc:sldChg>
      <pc:sldChg chg="modSp new mod">
        <pc:chgData name="John Glazebrook" userId="0cee8e84-5584-4a59-8cd1-43182ebc90a0" providerId="ADAL" clId="{CD73A10E-5D49-468E-8FA8-E5A6EA6FF690}" dt="2021-01-07T09:46:44.887" v="186" actId="403"/>
        <pc:sldMkLst>
          <pc:docMk/>
          <pc:sldMk cId="2779934391" sldId="351"/>
        </pc:sldMkLst>
        <pc:spChg chg="mod">
          <ac:chgData name="John Glazebrook" userId="0cee8e84-5584-4a59-8cd1-43182ebc90a0" providerId="ADAL" clId="{CD73A10E-5D49-468E-8FA8-E5A6EA6FF690}" dt="2021-01-07T09:46:27.584" v="133" actId="20577"/>
          <ac:spMkLst>
            <pc:docMk/>
            <pc:sldMk cId="2779934391" sldId="351"/>
            <ac:spMk id="2" creationId="{56035A29-18A3-4D09-ADFC-2F2D940F7E0A}"/>
          </ac:spMkLst>
        </pc:spChg>
        <pc:spChg chg="mod">
          <ac:chgData name="John Glazebrook" userId="0cee8e84-5584-4a59-8cd1-43182ebc90a0" providerId="ADAL" clId="{CD73A10E-5D49-468E-8FA8-E5A6EA6FF690}" dt="2021-01-07T09:46:44.887" v="186" actId="403"/>
          <ac:spMkLst>
            <pc:docMk/>
            <pc:sldMk cId="2779934391" sldId="351"/>
            <ac:spMk id="3" creationId="{3477F95F-1E00-4B7E-B541-C4C683A5204F}"/>
          </ac:spMkLst>
        </pc:spChg>
      </pc:sldChg>
      <pc:sldChg chg="add">
        <pc:chgData name="John Glazebrook" userId="0cee8e84-5584-4a59-8cd1-43182ebc90a0" providerId="ADAL" clId="{CD73A10E-5D49-468E-8FA8-E5A6EA6FF690}" dt="2021-01-07T09:47:51.565" v="187"/>
        <pc:sldMkLst>
          <pc:docMk/>
          <pc:sldMk cId="495075990" sldId="352"/>
        </pc:sldMkLst>
      </pc:sldChg>
      <pc:sldChg chg="add">
        <pc:chgData name="John Glazebrook" userId="0cee8e84-5584-4a59-8cd1-43182ebc90a0" providerId="ADAL" clId="{CD73A10E-5D49-468E-8FA8-E5A6EA6FF690}" dt="2021-01-07T09:47:51.565" v="187"/>
        <pc:sldMkLst>
          <pc:docMk/>
          <pc:sldMk cId="1578658124" sldId="353"/>
        </pc:sldMkLst>
      </pc:sldChg>
      <pc:sldChg chg="add">
        <pc:chgData name="John Glazebrook" userId="0cee8e84-5584-4a59-8cd1-43182ebc90a0" providerId="ADAL" clId="{CD73A10E-5D49-468E-8FA8-E5A6EA6FF690}" dt="2021-01-07T09:47:51.565" v="187"/>
        <pc:sldMkLst>
          <pc:docMk/>
          <pc:sldMk cId="3232387222" sldId="354"/>
        </pc:sldMkLst>
      </pc:sldChg>
      <pc:sldChg chg="add">
        <pc:chgData name="John Glazebrook" userId="0cee8e84-5584-4a59-8cd1-43182ebc90a0" providerId="ADAL" clId="{CD73A10E-5D49-468E-8FA8-E5A6EA6FF690}" dt="2021-01-07T09:47:51.565" v="187"/>
        <pc:sldMkLst>
          <pc:docMk/>
          <pc:sldMk cId="1576580324" sldId="355"/>
        </pc:sldMkLst>
      </pc:sldChg>
    </pc:docChg>
  </pc:docChgLst>
  <pc:docChgLst>
    <pc:chgData name="John Glazebrook" userId="0cee8e84-5584-4a59-8cd1-43182ebc90a0" providerId="ADAL" clId="{3474C32B-4A67-40EA-8966-1EAC4204BB85}"/>
    <pc:docChg chg="custSel addSld delSld modSld">
      <pc:chgData name="John Glazebrook" userId="0cee8e84-5584-4a59-8cd1-43182ebc90a0" providerId="ADAL" clId="{3474C32B-4A67-40EA-8966-1EAC4204BB85}" dt="2021-01-07T12:03:54.661" v="92" actId="20577"/>
      <pc:docMkLst>
        <pc:docMk/>
      </pc:docMkLst>
      <pc:sldChg chg="modSp add mod">
        <pc:chgData name="John Glazebrook" userId="0cee8e84-5584-4a59-8cd1-43182ebc90a0" providerId="ADAL" clId="{3474C32B-4A67-40EA-8966-1EAC4204BB85}" dt="2021-01-07T09:53:15.227" v="88" actId="20577"/>
        <pc:sldMkLst>
          <pc:docMk/>
          <pc:sldMk cId="3367575508" sldId="264"/>
        </pc:sldMkLst>
        <pc:spChg chg="mod">
          <ac:chgData name="John Glazebrook" userId="0cee8e84-5584-4a59-8cd1-43182ebc90a0" providerId="ADAL" clId="{3474C32B-4A67-40EA-8966-1EAC4204BB85}" dt="2021-01-07T09:53:15.227" v="88" actId="20577"/>
          <ac:spMkLst>
            <pc:docMk/>
            <pc:sldMk cId="3367575508" sldId="264"/>
            <ac:spMk id="2" creationId="{7436F4CC-DC6C-43A8-ABCE-224757C6BC3E}"/>
          </ac:spMkLst>
        </pc:spChg>
      </pc:sldChg>
      <pc:sldChg chg="modSp mod">
        <pc:chgData name="John Glazebrook" userId="0cee8e84-5584-4a59-8cd1-43182ebc90a0" providerId="ADAL" clId="{3474C32B-4A67-40EA-8966-1EAC4204BB85}" dt="2021-01-07T12:03:54.661" v="92" actId="20577"/>
        <pc:sldMkLst>
          <pc:docMk/>
          <pc:sldMk cId="1570401499" sldId="340"/>
        </pc:sldMkLst>
        <pc:spChg chg="mod">
          <ac:chgData name="John Glazebrook" userId="0cee8e84-5584-4a59-8cd1-43182ebc90a0" providerId="ADAL" clId="{3474C32B-4A67-40EA-8966-1EAC4204BB85}" dt="2021-01-07T12:03:54.661" v="92" actId="20577"/>
          <ac:spMkLst>
            <pc:docMk/>
            <pc:sldMk cId="1570401499" sldId="340"/>
            <ac:spMk id="3" creationId="{6E2280EA-94CA-40AF-8B7A-31F59C767389}"/>
          </ac:spMkLst>
        </pc:spChg>
        <pc:picChg chg="mod">
          <ac:chgData name="John Glazebrook" userId="0cee8e84-5584-4a59-8cd1-43182ebc90a0" providerId="ADAL" clId="{3474C32B-4A67-40EA-8966-1EAC4204BB85}" dt="2021-01-07T12:03:51.434" v="90" actId="1076"/>
          <ac:picMkLst>
            <pc:docMk/>
            <pc:sldMk cId="1570401499" sldId="340"/>
            <ac:picMk id="1026" creationId="{DFE72CB8-1227-445B-B31B-E62A18EE49A1}"/>
          </ac:picMkLst>
        </pc:picChg>
      </pc:sldChg>
      <pc:sldChg chg="del">
        <pc:chgData name="John Glazebrook" userId="0cee8e84-5584-4a59-8cd1-43182ebc90a0" providerId="ADAL" clId="{3474C32B-4A67-40EA-8966-1EAC4204BB85}" dt="2021-01-07T09:53:22.928" v="89" actId="47"/>
        <pc:sldMkLst>
          <pc:docMk/>
          <pc:sldMk cId="3187211273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70BB1-C8EA-47E4-A40D-89CB38F4CF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6D023-052B-4E03-86EC-1EFEBE7B9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Lesbian, Gay, Bi, Trans (non-binary / androgenous), Queer, Intersex, Ally/Asexual, + (everyone else)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E46F2-4128-4202-954C-3F0B6A6D5E0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73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93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0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1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620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79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98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1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36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7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4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3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08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06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4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3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46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AE6FD7-4F26-4107-8AC4-E613CEDE0DC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623617-72C6-47B9-8FAE-121D9C3E2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323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613A-FDC4-4B51-82F4-C9AA1C191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Plan</a:t>
            </a:r>
            <a:br>
              <a:rPr lang="en-GB" dirty="0"/>
            </a:br>
            <a:r>
              <a:rPr lang="en-GB" dirty="0"/>
              <a:t>Test Log</a:t>
            </a:r>
            <a:br>
              <a:rPr lang="en-GB" dirty="0"/>
            </a:br>
            <a:r>
              <a:rPr lang="en-GB" dirty="0"/>
              <a:t>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AABB6-26AB-44C3-85EB-3BFB40C3E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93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flowchart counter">
            <a:extLst>
              <a:ext uri="{FF2B5EF4-FFF2-40B4-BE49-F238E27FC236}">
                <a16:creationId xmlns:a16="http://schemas.microsoft.com/office/drawing/2014/main" id="{A1EE10F7-612A-4B68-9699-7C22CE235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11" y="78278"/>
            <a:ext cx="4030578" cy="670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09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BE4C-A262-469E-8091-FDB6024D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3074E-82AA-42C4-B004-A1776E30F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87"/>
          <a:stretch/>
        </p:blipFill>
        <p:spPr>
          <a:xfrm>
            <a:off x="3186545" y="2160270"/>
            <a:ext cx="8967598" cy="449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651D93-4226-4320-9C65-F6B54A3E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" y="2492781"/>
            <a:ext cx="3107123" cy="2068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73D98-84A4-43AC-8E3C-9BE093CC6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" r="35051" b="92598"/>
          <a:stretch/>
        </p:blipFill>
        <p:spPr>
          <a:xfrm>
            <a:off x="79424" y="2160270"/>
            <a:ext cx="7831523" cy="332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7872B-8AEF-4243-8EAD-E51E3DE133BD}"/>
              </a:ext>
            </a:extLst>
          </p:cNvPr>
          <p:cNvSpPr txBox="1"/>
          <p:nvPr/>
        </p:nvSpPr>
        <p:spPr>
          <a:xfrm>
            <a:off x="6629400" y="205740"/>
            <a:ext cx="4754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logic of a program in a non-language specific format</a:t>
            </a:r>
          </a:p>
          <a:p>
            <a:r>
              <a:rPr lang="en-GB" sz="2800" dirty="0"/>
              <a:t>(language agnostic)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39FE9-A748-42A0-B3A4-CBE657D89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545" y="2160270"/>
            <a:ext cx="8967599" cy="45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5A29-18A3-4D09-ADFC-2F2D940F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the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F95F-1E00-4B7E-B541-C4C683A5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Lots of time and effort</a:t>
            </a:r>
          </a:p>
          <a:p>
            <a:r>
              <a:rPr lang="en-GB" sz="2400" dirty="0"/>
              <a:t>Lots of cups of tea</a:t>
            </a:r>
          </a:p>
        </p:txBody>
      </p:sp>
    </p:spTree>
    <p:extLst>
      <p:ext uri="{BB962C8B-B14F-4D97-AF65-F5344CB8AC3E}">
        <p14:creationId xmlns:p14="http://schemas.microsoft.com/office/powerpoint/2010/main" val="277993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8BB1-3A07-44AC-9D3A-F6B322DC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DBE3-57F2-467D-B2DD-7E709644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When you purchase a product from a shop, you expect it works as it should.</a:t>
            </a:r>
          </a:p>
          <a:p>
            <a:r>
              <a:rPr lang="en-GB" sz="2800" dirty="0"/>
              <a:t>You expect it to have been fully tested prior to release.</a:t>
            </a:r>
          </a:p>
          <a:p>
            <a:r>
              <a:rPr lang="en-GB" sz="2800" dirty="0"/>
              <a:t>The product should be fit for purpose</a:t>
            </a:r>
          </a:p>
          <a:p>
            <a:r>
              <a:rPr lang="en-GB" sz="2800" dirty="0"/>
              <a:t>The same should be true of software</a:t>
            </a:r>
          </a:p>
        </p:txBody>
      </p:sp>
    </p:spTree>
    <p:extLst>
      <p:ext uri="{BB962C8B-B14F-4D97-AF65-F5344CB8AC3E}">
        <p14:creationId xmlns:p14="http://schemas.microsoft.com/office/powerpoint/2010/main" val="278033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4918-87A2-49A3-A1ED-B4A4D132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Commercial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AB1A-05D5-4685-9A76-AF9B9ECE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04532"/>
            <a:ext cx="8138159" cy="3649133"/>
          </a:xfrm>
        </p:spPr>
        <p:txBody>
          <a:bodyPr>
            <a:normAutofit/>
          </a:bodyPr>
          <a:lstStyle/>
          <a:p>
            <a:r>
              <a:rPr lang="en-GB" sz="2800" dirty="0"/>
              <a:t>Once a software product has been designed and developed…</a:t>
            </a:r>
          </a:p>
          <a:p>
            <a:r>
              <a:rPr lang="en-GB" sz="2800" dirty="0"/>
              <a:t>…it must be fully tested to ensure that it does what it is supposed to do.</a:t>
            </a:r>
          </a:p>
          <a:p>
            <a:r>
              <a:rPr lang="en-GB" sz="2800" dirty="0"/>
              <a:t>There is a whole profession/career based around being a software tester.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05F5B-DF0F-493D-8D0D-1CBCAFFE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330" y="270933"/>
            <a:ext cx="5769426" cy="2133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0D3771-DFF9-4199-A815-43B1A024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256" y="2500842"/>
            <a:ext cx="2857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7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E3AA-70D7-4DC2-B140-67033CF4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C821-37C8-4974-A369-31970A9A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testing requirements for this project are quite straightforward.</a:t>
            </a:r>
          </a:p>
          <a:p>
            <a:r>
              <a:rPr lang="en-GB" sz="2400" dirty="0"/>
              <a:t>We will be looking at basic specification testing –</a:t>
            </a:r>
          </a:p>
          <a:p>
            <a:pPr lvl="1"/>
            <a:r>
              <a:rPr lang="en-GB" sz="2800" dirty="0"/>
              <a:t>Does the program perform the job(s) that was laid out in the specification?</a:t>
            </a:r>
          </a:p>
        </p:txBody>
      </p:sp>
    </p:spTree>
    <p:extLst>
      <p:ext uri="{BB962C8B-B14F-4D97-AF65-F5344CB8AC3E}">
        <p14:creationId xmlns:p14="http://schemas.microsoft.com/office/powerpoint/2010/main" val="88049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F8C-C755-4883-A015-4999B84B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(requirements)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80EA-94CA-40AF-8B7A-31F59C76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When faced with a client brief, a set of user requirements (or specification) must be produced.</a:t>
            </a:r>
          </a:p>
          <a:p>
            <a:r>
              <a:rPr lang="en-GB" sz="2400" dirty="0"/>
              <a:t>In the previous lectures we looked at </a:t>
            </a:r>
            <a:r>
              <a:rPr lang="en-GB" sz="2400"/>
              <a:t>a problem</a:t>
            </a:r>
            <a:br>
              <a:rPr lang="en-GB" sz="2400"/>
            </a:br>
            <a:r>
              <a:rPr lang="en-GB" sz="2400"/>
              <a:t>that </a:t>
            </a:r>
            <a:r>
              <a:rPr lang="en-GB" sz="2400" dirty="0"/>
              <a:t>involved creating a castle in Minecraft</a:t>
            </a:r>
          </a:p>
          <a:p>
            <a:r>
              <a:rPr lang="en-GB" sz="2400" dirty="0"/>
              <a:t>Remind me – what was the specification?</a:t>
            </a:r>
          </a:p>
        </p:txBody>
      </p:sp>
      <p:pic>
        <p:nvPicPr>
          <p:cNvPr id="1026" name="Picture 2" descr="Image result for piles of folders&quot;">
            <a:extLst>
              <a:ext uri="{FF2B5EF4-FFF2-40B4-BE49-F238E27FC236}">
                <a16:creationId xmlns:a16="http://schemas.microsoft.com/office/drawing/2014/main" id="{DFE72CB8-1227-445B-B31B-E62A18EE4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7"/>
          <a:stretch/>
        </p:blipFill>
        <p:spPr bwMode="auto">
          <a:xfrm>
            <a:off x="7828032" y="3966633"/>
            <a:ext cx="4285354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0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4CC-DC6C-43A8-ABCE-224757C6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Uther’s requirements</a:t>
            </a:r>
            <a:br>
              <a:rPr lang="en-GB" dirty="0"/>
            </a:br>
            <a:r>
              <a:rPr lang="en-GB" dirty="0"/>
              <a:t>(Specification)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D519-2E17-4294-BB79-3A7D129F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Castle</a:t>
            </a:r>
          </a:p>
          <a:p>
            <a:r>
              <a:rPr lang="en-GB" sz="2400" dirty="0"/>
              <a:t>Width and depth as parameters</a:t>
            </a:r>
          </a:p>
          <a:p>
            <a:r>
              <a:rPr lang="en-GB" sz="2400" dirty="0"/>
              <a:t>Must look, like, really cool and super sick, dude</a:t>
            </a:r>
          </a:p>
          <a:p>
            <a:r>
              <a:rPr lang="en-GB" sz="2400" dirty="0"/>
              <a:t>It should be </a:t>
            </a:r>
            <a:r>
              <a:rPr lang="en-GB" sz="2400"/>
              <a:t>LGBTQIA</a:t>
            </a:r>
            <a:r>
              <a:rPr lang="en-GB" sz="2400" dirty="0"/>
              <a:t>+ friendly</a:t>
            </a:r>
          </a:p>
          <a:p>
            <a:r>
              <a:rPr lang="en-GB" sz="2400" dirty="0"/>
              <a:t>Have a salad bar for big salads (Uther is a vegetarian (thank god))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4FB9F2-BA0E-4E19-9349-633AD0A31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7638" y="0"/>
            <a:ext cx="6096000" cy="3429000"/>
          </a:xfrm>
          <a:prstGeom prst="roundRect">
            <a:avLst>
              <a:gd name="adj" fmla="val 1433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7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560E-ACEC-457F-93C6-2B904B11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184B-22FD-4E38-8F90-6282DB93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Once you have created a list of requirements (the specification)…</a:t>
            </a:r>
          </a:p>
          <a:p>
            <a:r>
              <a:rPr lang="en-GB" sz="2800" dirty="0"/>
              <a:t>…you can design and develop a program suitable of satisfying each requirement</a:t>
            </a:r>
          </a:p>
          <a:p>
            <a:r>
              <a:rPr lang="en-GB" sz="2800" dirty="0"/>
              <a:t>Once the program has been developed…</a:t>
            </a:r>
          </a:p>
          <a:p>
            <a:r>
              <a:rPr lang="en-GB" sz="2800" dirty="0"/>
              <a:t>…you can create a set of specification tests</a:t>
            </a:r>
          </a:p>
          <a:p>
            <a:r>
              <a:rPr lang="en-GB" sz="2800" dirty="0"/>
              <a:t>These tests make up a testing plan… </a:t>
            </a:r>
          </a:p>
        </p:txBody>
      </p:sp>
    </p:spTree>
    <p:extLst>
      <p:ext uri="{BB962C8B-B14F-4D97-AF65-F5344CB8AC3E}">
        <p14:creationId xmlns:p14="http://schemas.microsoft.com/office/powerpoint/2010/main" val="157865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4D28-C1CD-434E-A0B8-12460E65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plan (layout)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76048-5142-427E-B04B-0D883652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3" y="2785957"/>
            <a:ext cx="11865753" cy="26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8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F84D-ABEE-4D14-84C4-C3A53C85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16BB-20B9-4818-9846-F3CEF221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Previously we have looked at</a:t>
            </a:r>
          </a:p>
          <a:p>
            <a:r>
              <a:rPr lang="en-GB" dirty="0"/>
              <a:t>Storyboards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76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671E-74BB-4BAF-8511-A26CB2CD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0B0E2E-B4AA-41B2-8412-982CF4AD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3" y="2694517"/>
            <a:ext cx="11865753" cy="26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25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8A73-9965-42C1-8AE7-C3E3EBE4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Carrying out the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2888-07B4-49D0-99FA-BB923660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Once a thorough testing plan has been developed…</a:t>
            </a:r>
          </a:p>
          <a:p>
            <a:r>
              <a:rPr lang="en-GB" sz="2400" dirty="0"/>
              <a:t>…every test must be performed.</a:t>
            </a:r>
          </a:p>
          <a:p>
            <a:endParaRPr lang="en-GB" sz="2400" dirty="0"/>
          </a:p>
          <a:p>
            <a:r>
              <a:rPr lang="en-GB" sz="2400" dirty="0"/>
              <a:t>For each test you need to document – with evidence – the actual outcome by completing a test log…</a:t>
            </a:r>
          </a:p>
        </p:txBody>
      </p:sp>
    </p:spTree>
    <p:extLst>
      <p:ext uri="{BB962C8B-B14F-4D97-AF65-F5344CB8AC3E}">
        <p14:creationId xmlns:p14="http://schemas.microsoft.com/office/powerpoint/2010/main" val="214545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66E9-C41A-4311-A5B8-49C90CA7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066800"/>
          </a:xfrm>
        </p:spPr>
        <p:txBody>
          <a:bodyPr/>
          <a:lstStyle/>
          <a:p>
            <a:r>
              <a:rPr lang="en-GB" dirty="0"/>
              <a:t>Test 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1CDBC-394D-4022-BF21-C34B6569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262062"/>
            <a:ext cx="10774679" cy="52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51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66E9-C41A-4311-A5B8-49C90CA7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066800"/>
          </a:xfrm>
        </p:spPr>
        <p:txBody>
          <a:bodyPr/>
          <a:lstStyle/>
          <a:p>
            <a:r>
              <a:rPr lang="en-GB" dirty="0"/>
              <a:t>Test 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1CDBC-394D-4022-BF21-C34B6569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262062"/>
            <a:ext cx="10774679" cy="5220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B85D23-C211-4CD9-9EA4-02CA7A91007C}"/>
              </a:ext>
            </a:extLst>
          </p:cNvPr>
          <p:cNvSpPr txBox="1"/>
          <p:nvPr/>
        </p:nvSpPr>
        <p:spPr>
          <a:xfrm>
            <a:off x="7620000" y="374981"/>
            <a:ext cx="1812291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Pass in 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17F80-6FD6-45AD-BA78-210A50F388BB}"/>
              </a:ext>
            </a:extLst>
          </p:cNvPr>
          <p:cNvSpPr txBox="1"/>
          <p:nvPr/>
        </p:nvSpPr>
        <p:spPr>
          <a:xfrm>
            <a:off x="9797143" y="374981"/>
            <a:ext cx="1395447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Fail in red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BF60D0-72CC-404F-B63D-A3F54C78A377}"/>
              </a:ext>
            </a:extLst>
          </p:cNvPr>
          <p:cNvCxnSpPr>
            <a:stCxn id="4" idx="2"/>
          </p:cNvCxnSpPr>
          <p:nvPr/>
        </p:nvCxnSpPr>
        <p:spPr>
          <a:xfrm flipH="1">
            <a:off x="6836229" y="836646"/>
            <a:ext cx="1689917" cy="18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162AFE-F467-4196-BFC9-7F6A918CD3C4}"/>
              </a:ext>
            </a:extLst>
          </p:cNvPr>
          <p:cNvCxnSpPr>
            <a:stCxn id="5" idx="2"/>
          </p:cNvCxnSpPr>
          <p:nvPr/>
        </p:nvCxnSpPr>
        <p:spPr>
          <a:xfrm flipH="1">
            <a:off x="9797143" y="836646"/>
            <a:ext cx="697724" cy="189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580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A816-E29B-4EA8-8CD7-F6F917D1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E658-9081-4A96-BE33-0B71B775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Once all tests have been completed you should summarise your findings.</a:t>
            </a:r>
          </a:p>
          <a:p>
            <a:r>
              <a:rPr lang="en-GB" sz="2400" dirty="0"/>
              <a:t>Then complete a revision log.</a:t>
            </a:r>
          </a:p>
          <a:p>
            <a:r>
              <a:rPr lang="en-GB" sz="2400" dirty="0"/>
              <a:t>The revision log should list any changes that need to be made to fix any failed test</a:t>
            </a:r>
          </a:p>
          <a:p>
            <a:r>
              <a:rPr lang="en-GB" sz="2400" dirty="0"/>
              <a:t>You must then make the changes and re-run the test.</a:t>
            </a:r>
          </a:p>
          <a:p>
            <a:r>
              <a:rPr lang="en-GB" sz="2400" dirty="0"/>
              <a:t>Evidence of the re-run test should be recorded in a log to show the problem has been fixed. </a:t>
            </a:r>
          </a:p>
        </p:txBody>
      </p:sp>
    </p:spTree>
    <p:extLst>
      <p:ext uri="{BB962C8B-B14F-4D97-AF65-F5344CB8AC3E}">
        <p14:creationId xmlns:p14="http://schemas.microsoft.com/office/powerpoint/2010/main" val="259319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AC0F-DD83-40E0-BE59-9DEB7BCA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Storyboards –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16A9-CFFE-4E32-A730-4192D26C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5964"/>
          </a:xfrm>
        </p:spPr>
        <p:txBody>
          <a:bodyPr>
            <a:normAutofit/>
          </a:bodyPr>
          <a:lstStyle/>
          <a:p>
            <a:r>
              <a:rPr lang="en-GB" sz="2800" dirty="0"/>
              <a:t>Communicate the story through images</a:t>
            </a:r>
          </a:p>
          <a:p>
            <a:endParaRPr lang="en-GB" sz="2800" dirty="0"/>
          </a:p>
          <a:p>
            <a:r>
              <a:rPr lang="en-GB" sz="2800" dirty="0"/>
              <a:t>Scenario</a:t>
            </a:r>
          </a:p>
          <a:p>
            <a:r>
              <a:rPr lang="en-GB" sz="2800" dirty="0"/>
              <a:t>Visuals</a:t>
            </a:r>
          </a:p>
          <a:p>
            <a:r>
              <a:rPr lang="en-GB" sz="2800" dirty="0"/>
              <a:t>Captions</a:t>
            </a:r>
          </a:p>
          <a:p>
            <a:endParaRPr lang="en-GB" sz="2800" dirty="0"/>
          </a:p>
          <a:p>
            <a:r>
              <a:rPr lang="en-GB" sz="2800" dirty="0"/>
              <a:t>Persona -&gt; user 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EDAA9-AB91-41B6-9584-425F09E6C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07"/>
          <a:stretch/>
        </p:blipFill>
        <p:spPr>
          <a:xfrm>
            <a:off x="7936523" y="3644565"/>
            <a:ext cx="4084207" cy="3038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0BA0F-F100-4B6D-9598-0CB840B4D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7" r="60537"/>
          <a:stretch/>
        </p:blipFill>
        <p:spPr>
          <a:xfrm>
            <a:off x="6365631" y="3644564"/>
            <a:ext cx="1570892" cy="3038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3B78C-B844-457C-85DE-1A6A03F86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" r="86853"/>
          <a:stretch/>
        </p:blipFill>
        <p:spPr>
          <a:xfrm>
            <a:off x="5334000" y="3644564"/>
            <a:ext cx="103163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AC0F-DD83-40E0-BE59-9DEB7BCA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16A9-CFFE-4E32-A730-4192D26C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5964"/>
          </a:xfrm>
        </p:spPr>
        <p:txBody>
          <a:bodyPr>
            <a:normAutofit/>
          </a:bodyPr>
          <a:lstStyle/>
          <a:p>
            <a:r>
              <a:rPr lang="en-GB" sz="2800" dirty="0"/>
              <a:t>An example:</a:t>
            </a:r>
          </a:p>
          <a:p>
            <a:endParaRPr lang="en-GB" sz="2800" dirty="0"/>
          </a:p>
          <a:p>
            <a:r>
              <a:rPr lang="en-GB" sz="2800" dirty="0"/>
              <a:t>James, a mechanic</a:t>
            </a:r>
          </a:p>
          <a:p>
            <a:r>
              <a:rPr lang="en-GB" sz="2800" dirty="0"/>
              <a:t>Wants to enter MOT details</a:t>
            </a:r>
          </a:p>
          <a:p>
            <a:r>
              <a:rPr lang="en-GB" sz="2800" dirty="0"/>
              <a:t>Into the database</a:t>
            </a:r>
          </a:p>
          <a:p>
            <a:r>
              <a:rPr lang="en-GB" sz="2800" dirty="0"/>
              <a:t>Then order parts needed to fix car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EDAA9-AB91-41B6-9584-425F09E6C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07"/>
          <a:stretch/>
        </p:blipFill>
        <p:spPr>
          <a:xfrm>
            <a:off x="7866185" y="622618"/>
            <a:ext cx="4084207" cy="3038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0BA0F-F100-4B6D-9598-0CB840B4D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7" r="60537"/>
          <a:stretch/>
        </p:blipFill>
        <p:spPr>
          <a:xfrm>
            <a:off x="6295293" y="622617"/>
            <a:ext cx="1570892" cy="3038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3B78C-B844-457C-85DE-1A6A03F86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" r="86853"/>
          <a:stretch/>
        </p:blipFill>
        <p:spPr>
          <a:xfrm>
            <a:off x="5263662" y="622617"/>
            <a:ext cx="1031631" cy="3038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6267B-54ED-403D-8034-D274447F3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15" y="4297320"/>
            <a:ext cx="4728977" cy="23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8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E9C5-C1FA-4DA9-81B9-F2512D93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Input-process-output chart (</a:t>
            </a:r>
            <a:r>
              <a:rPr lang="en-GB" dirty="0" err="1"/>
              <a:t>ipo</a:t>
            </a:r>
            <a:r>
              <a:rPr lang="en-GB" dirty="0"/>
              <a:t>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AD39-DEFE-443F-B06A-6B940554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 IPO chart shows:</a:t>
            </a:r>
          </a:p>
          <a:p>
            <a:r>
              <a:rPr lang="en-GB" sz="2400" dirty="0"/>
              <a:t>What data items are input</a:t>
            </a:r>
          </a:p>
          <a:p>
            <a:r>
              <a:rPr lang="en-GB" sz="2400" dirty="0"/>
              <a:t>What processing takes place on the data</a:t>
            </a:r>
          </a:p>
          <a:p>
            <a:r>
              <a:rPr lang="en-GB" sz="2400" dirty="0"/>
              <a:t>What information will be the end result – the output.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High level, structured thinking about the problem</a:t>
            </a:r>
          </a:p>
        </p:txBody>
      </p:sp>
    </p:spTree>
    <p:extLst>
      <p:ext uri="{BB962C8B-B14F-4D97-AF65-F5344CB8AC3E}">
        <p14:creationId xmlns:p14="http://schemas.microsoft.com/office/powerpoint/2010/main" val="277998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FC02-8E17-44E0-9F66-64F5EA40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46070"/>
            <a:ext cx="10131425" cy="3554730"/>
          </a:xfrm>
        </p:spPr>
        <p:txBody>
          <a:bodyPr>
            <a:normAutofit/>
          </a:bodyPr>
          <a:lstStyle/>
          <a:p>
            <a:r>
              <a:rPr lang="en-GB" sz="2400" dirty="0"/>
              <a:t>The output is first completed</a:t>
            </a:r>
          </a:p>
          <a:p>
            <a:r>
              <a:rPr lang="en-GB" sz="2400" dirty="0"/>
              <a:t>The input is second</a:t>
            </a:r>
          </a:p>
          <a:p>
            <a:r>
              <a:rPr lang="en-GB" sz="2400" dirty="0"/>
              <a:t>Processing last</a:t>
            </a:r>
          </a:p>
          <a:p>
            <a:r>
              <a:rPr lang="en-GB" sz="2400" dirty="0"/>
              <a:t>Sounds odd, but think about planning a holiday:</a:t>
            </a:r>
          </a:p>
          <a:p>
            <a:pPr lvl="1"/>
            <a:r>
              <a:rPr lang="en-GB" sz="2000" dirty="0"/>
              <a:t>First you decide where you want to go (output)</a:t>
            </a:r>
          </a:p>
          <a:p>
            <a:pPr lvl="1"/>
            <a:r>
              <a:rPr lang="en-GB" sz="2000" dirty="0"/>
              <a:t>Second you plan the method of how to travel, what to take, etc. (input).</a:t>
            </a:r>
          </a:p>
          <a:p>
            <a:pPr lvl="1"/>
            <a:r>
              <a:rPr lang="en-GB" sz="2000" dirty="0"/>
              <a:t>Lastly plan the route and logistics (processing)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00736-D1BD-447C-8E02-95662F9B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370"/>
            <a:ext cx="11137183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3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9552-01E3-4223-8431-B7A53CF8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F03D3-E91D-4319-BAD6-26C056DB0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2366962"/>
            <a:ext cx="12096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B640-D701-415E-8A97-60DB8F91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37240-B5AC-47B8-8719-91D1D133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2227897"/>
            <a:ext cx="121348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9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B5BE-2487-47E0-89E1-DBD04020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1FDB-BE7A-49A2-B754-CB496D2C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are two ways to represent algorithms:</a:t>
            </a:r>
          </a:p>
          <a:p>
            <a:pPr lvl="1"/>
            <a:r>
              <a:rPr lang="en-GB" sz="2400" dirty="0"/>
              <a:t>Flowchart – graphical</a:t>
            </a:r>
          </a:p>
          <a:p>
            <a:pPr lvl="1"/>
            <a:r>
              <a:rPr lang="en-GB" sz="2400" dirty="0"/>
              <a:t>Pseudocode – textual</a:t>
            </a:r>
          </a:p>
        </p:txBody>
      </p:sp>
    </p:spTree>
    <p:extLst>
      <p:ext uri="{BB962C8B-B14F-4D97-AF65-F5344CB8AC3E}">
        <p14:creationId xmlns:p14="http://schemas.microsoft.com/office/powerpoint/2010/main" val="2931754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637</Words>
  <Application>Microsoft Office PowerPoint</Application>
  <PresentationFormat>Widescreen</PresentationFormat>
  <Paragraphs>93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Test Plan Test Log Evaluation</vt:lpstr>
      <vt:lpstr>Design document</vt:lpstr>
      <vt:lpstr>Storyboards – an overview</vt:lpstr>
      <vt:lpstr>Storyboards</vt:lpstr>
      <vt:lpstr>Input-process-output chart (ipo chart)</vt:lpstr>
      <vt:lpstr>PowerPoint Presentation</vt:lpstr>
      <vt:lpstr>Data dictionary</vt:lpstr>
      <vt:lpstr>Data Dictionary (example)</vt:lpstr>
      <vt:lpstr>Algorithm Representation</vt:lpstr>
      <vt:lpstr>PowerPoint Presentation</vt:lpstr>
      <vt:lpstr>Pseudocode Example</vt:lpstr>
      <vt:lpstr>Write the software</vt:lpstr>
      <vt:lpstr>Why test software?</vt:lpstr>
      <vt:lpstr>Commercial programs</vt:lpstr>
      <vt:lpstr>Testing for this module</vt:lpstr>
      <vt:lpstr>Specification (requirements) testing</vt:lpstr>
      <vt:lpstr>Uther’s requirements (Specification)</vt:lpstr>
      <vt:lpstr>Requirements testing</vt:lpstr>
      <vt:lpstr>Testing plan (layout)</vt:lpstr>
      <vt:lpstr>example</vt:lpstr>
      <vt:lpstr>Carrying out the test plan</vt:lpstr>
      <vt:lpstr>Test log</vt:lpstr>
      <vt:lpstr>Test log</vt:lpstr>
      <vt:lpstr>Summary of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 Test Log Evaluation</dc:title>
  <dc:creator>John Glazebrook</dc:creator>
  <cp:lastModifiedBy>John Glazebrook</cp:lastModifiedBy>
  <cp:revision>1</cp:revision>
  <dcterms:created xsi:type="dcterms:W3CDTF">2021-01-07T09:03:17Z</dcterms:created>
  <dcterms:modified xsi:type="dcterms:W3CDTF">2021-02-03T10:36:54Z</dcterms:modified>
</cp:coreProperties>
</file>