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2" r:id="rId6"/>
    <p:sldId id="263" r:id="rId7"/>
    <p:sldId id="264" r:id="rId8"/>
    <p:sldId id="265" r:id="rId9"/>
    <p:sldId id="260" r:id="rId10"/>
    <p:sldId id="266" r:id="rId11"/>
    <p:sldId id="267" r:id="rId12"/>
    <p:sldId id="268" r:id="rId13"/>
    <p:sldId id="269" r:id="rId14"/>
    <p:sldId id="270" r:id="rId15"/>
    <p:sldId id="277" r:id="rId16"/>
    <p:sldId id="276" r:id="rId17"/>
    <p:sldId id="278" r:id="rId18"/>
    <p:sldId id="271" r:id="rId19"/>
    <p:sldId id="274" r:id="rId20"/>
    <p:sldId id="272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E4521-2DD8-4D18-8044-50C51C265DB8}" v="1" dt="2023-02-01T15:06:4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A7847072-C6FF-4344-A81D-B6BB546D44C7}"/>
    <pc:docChg chg="addSld modSld">
      <pc:chgData name="John Glazebrook" userId="0cee8e84-5584-4a59-8cd1-43182ebc90a0" providerId="ADAL" clId="{A7847072-C6FF-4344-A81D-B6BB546D44C7}" dt="2022-01-24T11:46:28.944" v="78" actId="729"/>
      <pc:docMkLst>
        <pc:docMk/>
      </pc:docMkLst>
      <pc:sldChg chg="modSp mod">
        <pc:chgData name="John Glazebrook" userId="0cee8e84-5584-4a59-8cd1-43182ebc90a0" providerId="ADAL" clId="{A7847072-C6FF-4344-A81D-B6BB546D44C7}" dt="2022-01-24T11:35:30.091" v="29" actId="21"/>
        <pc:sldMkLst>
          <pc:docMk/>
          <pc:sldMk cId="1411897668" sldId="272"/>
        </pc:sldMkLst>
        <pc:spChg chg="mod">
          <ac:chgData name="John Glazebrook" userId="0cee8e84-5584-4a59-8cd1-43182ebc90a0" providerId="ADAL" clId="{A7847072-C6FF-4344-A81D-B6BB546D44C7}" dt="2022-01-24T11:35:30.091" v="29" actId="21"/>
          <ac:spMkLst>
            <pc:docMk/>
            <pc:sldMk cId="1411897668" sldId="272"/>
            <ac:spMk id="3" creationId="{E629D84A-3A05-4E3D-9385-8C60F236AA5E}"/>
          </ac:spMkLst>
        </pc:spChg>
      </pc:sldChg>
      <pc:sldChg chg="modSp mod modShow">
        <pc:chgData name="John Glazebrook" userId="0cee8e84-5584-4a59-8cd1-43182ebc90a0" providerId="ADAL" clId="{A7847072-C6FF-4344-A81D-B6BB546D44C7}" dt="2022-01-24T11:46:28.944" v="78" actId="729"/>
        <pc:sldMkLst>
          <pc:docMk/>
          <pc:sldMk cId="1636270558" sldId="273"/>
        </pc:sldMkLst>
        <pc:spChg chg="mod">
          <ac:chgData name="John Glazebrook" userId="0cee8e84-5584-4a59-8cd1-43182ebc90a0" providerId="ADAL" clId="{A7847072-C6FF-4344-A81D-B6BB546D44C7}" dt="2022-01-24T11:26:06.558" v="27" actId="20577"/>
          <ac:spMkLst>
            <pc:docMk/>
            <pc:sldMk cId="1636270558" sldId="273"/>
            <ac:spMk id="3" creationId="{8931A618-B7F7-4171-9874-55939B9DDEFD}"/>
          </ac:spMkLst>
        </pc:spChg>
      </pc:sldChg>
      <pc:sldChg chg="modSp new mod">
        <pc:chgData name="John Glazebrook" userId="0cee8e84-5584-4a59-8cd1-43182ebc90a0" providerId="ADAL" clId="{A7847072-C6FF-4344-A81D-B6BB546D44C7}" dt="2022-01-24T11:36:18.690" v="77" actId="20577"/>
        <pc:sldMkLst>
          <pc:docMk/>
          <pc:sldMk cId="1285053962" sldId="275"/>
        </pc:sldMkLst>
        <pc:spChg chg="mod">
          <ac:chgData name="John Glazebrook" userId="0cee8e84-5584-4a59-8cd1-43182ebc90a0" providerId="ADAL" clId="{A7847072-C6FF-4344-A81D-B6BB546D44C7}" dt="2022-01-24T11:35:36.001" v="36" actId="20577"/>
          <ac:spMkLst>
            <pc:docMk/>
            <pc:sldMk cId="1285053962" sldId="275"/>
            <ac:spMk id="2" creationId="{7E0D64CC-DA23-496D-B35F-21557CD7B2CF}"/>
          </ac:spMkLst>
        </pc:spChg>
        <pc:spChg chg="mod">
          <ac:chgData name="John Glazebrook" userId="0cee8e84-5584-4a59-8cd1-43182ebc90a0" providerId="ADAL" clId="{A7847072-C6FF-4344-A81D-B6BB546D44C7}" dt="2022-01-24T11:36:18.690" v="77" actId="20577"/>
          <ac:spMkLst>
            <pc:docMk/>
            <pc:sldMk cId="1285053962" sldId="275"/>
            <ac:spMk id="3" creationId="{2F32CF68-0317-4E0C-BED2-DD99EC48A58B}"/>
          </ac:spMkLst>
        </pc:spChg>
      </pc:sldChg>
    </pc:docChg>
  </pc:docChgLst>
  <pc:docChgLst>
    <pc:chgData name="John Glazebrook" userId="0cee8e84-5584-4a59-8cd1-43182ebc90a0" providerId="ADAL" clId="{29826B64-33A8-4CDA-B3E7-AB2CC444FEAD}"/>
    <pc:docChg chg="custSel addSld modSld">
      <pc:chgData name="John Glazebrook" userId="0cee8e84-5584-4a59-8cd1-43182ebc90a0" providerId="ADAL" clId="{29826B64-33A8-4CDA-B3E7-AB2CC444FEAD}" dt="2023-02-01T14:44:41.117" v="447"/>
      <pc:docMkLst>
        <pc:docMk/>
      </pc:docMkLst>
      <pc:sldChg chg="addSp delSp modSp mod">
        <pc:chgData name="John Glazebrook" userId="0cee8e84-5584-4a59-8cd1-43182ebc90a0" providerId="ADAL" clId="{29826B64-33A8-4CDA-B3E7-AB2CC444FEAD}" dt="2023-02-01T14:36:44.590" v="14" actId="1076"/>
        <pc:sldMkLst>
          <pc:docMk/>
          <pc:sldMk cId="1155572935" sldId="262"/>
        </pc:sldMkLst>
        <pc:spChg chg="add mod">
          <ac:chgData name="John Glazebrook" userId="0cee8e84-5584-4a59-8cd1-43182ebc90a0" providerId="ADAL" clId="{29826B64-33A8-4CDA-B3E7-AB2CC444FEAD}" dt="2023-02-01T14:36:44.590" v="14" actId="1076"/>
          <ac:spMkLst>
            <pc:docMk/>
            <pc:sldMk cId="1155572935" sldId="262"/>
            <ac:spMk id="6" creationId="{F651F52E-41B5-C963-D1BE-4599331D35B0}"/>
          </ac:spMkLst>
        </pc:spChg>
        <pc:picChg chg="del">
          <ac:chgData name="John Glazebrook" userId="0cee8e84-5584-4a59-8cd1-43182ebc90a0" providerId="ADAL" clId="{29826B64-33A8-4CDA-B3E7-AB2CC444FEAD}" dt="2023-02-01T14:35:45.067" v="0" actId="478"/>
          <ac:picMkLst>
            <pc:docMk/>
            <pc:sldMk cId="1155572935" sldId="262"/>
            <ac:picMk id="4" creationId="{61C43197-9445-48E8-BF37-69F454DF2149}"/>
          </ac:picMkLst>
        </pc:picChg>
        <pc:picChg chg="add mod modCrop">
          <ac:chgData name="John Glazebrook" userId="0cee8e84-5584-4a59-8cd1-43182ebc90a0" providerId="ADAL" clId="{29826B64-33A8-4CDA-B3E7-AB2CC444FEAD}" dt="2023-02-01T14:36:41.138" v="13" actId="1076"/>
          <ac:picMkLst>
            <pc:docMk/>
            <pc:sldMk cId="1155572935" sldId="262"/>
            <ac:picMk id="5" creationId="{A6550C8C-9466-F705-4033-D50CC773659B}"/>
          </ac:picMkLst>
        </pc:picChg>
        <pc:picChg chg="add mod">
          <ac:chgData name="John Glazebrook" userId="0cee8e84-5584-4a59-8cd1-43182ebc90a0" providerId="ADAL" clId="{29826B64-33A8-4CDA-B3E7-AB2CC444FEAD}" dt="2023-02-01T14:36:31.653" v="10" actId="1076"/>
          <ac:picMkLst>
            <pc:docMk/>
            <pc:sldMk cId="1155572935" sldId="262"/>
            <ac:picMk id="8" creationId="{29CD7082-EFA5-9C25-B706-1BA460881F84}"/>
          </ac:picMkLst>
        </pc:picChg>
      </pc:sldChg>
      <pc:sldChg chg="modSp mod">
        <pc:chgData name="John Glazebrook" userId="0cee8e84-5584-4a59-8cd1-43182ebc90a0" providerId="ADAL" clId="{29826B64-33A8-4CDA-B3E7-AB2CC444FEAD}" dt="2023-02-01T14:37:31.496" v="59" actId="20577"/>
        <pc:sldMkLst>
          <pc:docMk/>
          <pc:sldMk cId="3190334625" sldId="263"/>
        </pc:sldMkLst>
        <pc:spChg chg="mod">
          <ac:chgData name="John Glazebrook" userId="0cee8e84-5584-4a59-8cd1-43182ebc90a0" providerId="ADAL" clId="{29826B64-33A8-4CDA-B3E7-AB2CC444FEAD}" dt="2023-02-01T14:37:31.496" v="59" actId="20577"/>
          <ac:spMkLst>
            <pc:docMk/>
            <pc:sldMk cId="3190334625" sldId="263"/>
            <ac:spMk id="2" creationId="{647369C4-EE23-4FB5-BE16-A68C5B63EBCC}"/>
          </ac:spMkLst>
        </pc:spChg>
        <pc:picChg chg="mod">
          <ac:chgData name="John Glazebrook" userId="0cee8e84-5584-4a59-8cd1-43182ebc90a0" providerId="ADAL" clId="{29826B64-33A8-4CDA-B3E7-AB2CC444FEAD}" dt="2023-02-01T14:37:23.411" v="54" actId="1076"/>
          <ac:picMkLst>
            <pc:docMk/>
            <pc:sldMk cId="3190334625" sldId="263"/>
            <ac:picMk id="4" creationId="{C683A0B7-EEC2-4ED8-BEB3-EE9865B05B66}"/>
          </ac:picMkLst>
        </pc:picChg>
      </pc:sldChg>
      <pc:sldChg chg="modSp mod">
        <pc:chgData name="John Glazebrook" userId="0cee8e84-5584-4a59-8cd1-43182ebc90a0" providerId="ADAL" clId="{29826B64-33A8-4CDA-B3E7-AB2CC444FEAD}" dt="2023-02-01T14:37:45.286" v="66" actId="27636"/>
        <pc:sldMkLst>
          <pc:docMk/>
          <pc:sldMk cId="2174457247" sldId="264"/>
        </pc:sldMkLst>
        <pc:spChg chg="mod">
          <ac:chgData name="John Glazebrook" userId="0cee8e84-5584-4a59-8cd1-43182ebc90a0" providerId="ADAL" clId="{29826B64-33A8-4CDA-B3E7-AB2CC444FEAD}" dt="2023-02-01T14:37:45.286" v="66" actId="27636"/>
          <ac:spMkLst>
            <pc:docMk/>
            <pc:sldMk cId="2174457247" sldId="264"/>
            <ac:spMk id="3" creationId="{BFD25CF9-FEB0-4F45-B6CD-22E73FED012C}"/>
          </ac:spMkLst>
        </pc:spChg>
      </pc:sldChg>
      <pc:sldChg chg="modSp mod">
        <pc:chgData name="John Glazebrook" userId="0cee8e84-5584-4a59-8cd1-43182ebc90a0" providerId="ADAL" clId="{29826B64-33A8-4CDA-B3E7-AB2CC444FEAD}" dt="2023-02-01T14:38:02.784" v="69" actId="404"/>
        <pc:sldMkLst>
          <pc:docMk/>
          <pc:sldMk cId="1656359604" sldId="266"/>
        </pc:sldMkLst>
        <pc:spChg chg="mod">
          <ac:chgData name="John Glazebrook" userId="0cee8e84-5584-4a59-8cd1-43182ebc90a0" providerId="ADAL" clId="{29826B64-33A8-4CDA-B3E7-AB2CC444FEAD}" dt="2023-02-01T14:38:02.784" v="69" actId="404"/>
          <ac:spMkLst>
            <pc:docMk/>
            <pc:sldMk cId="1656359604" sldId="266"/>
            <ac:spMk id="3" creationId="{336F7537-F482-438D-B5A6-AB88676BF6D9}"/>
          </ac:spMkLst>
        </pc:spChg>
      </pc:sldChg>
      <pc:sldChg chg="modSp mod">
        <pc:chgData name="John Glazebrook" userId="0cee8e84-5584-4a59-8cd1-43182ebc90a0" providerId="ADAL" clId="{29826B64-33A8-4CDA-B3E7-AB2CC444FEAD}" dt="2023-02-01T14:38:09.125" v="70" actId="403"/>
        <pc:sldMkLst>
          <pc:docMk/>
          <pc:sldMk cId="396495184" sldId="267"/>
        </pc:sldMkLst>
        <pc:spChg chg="mod">
          <ac:chgData name="John Glazebrook" userId="0cee8e84-5584-4a59-8cd1-43182ebc90a0" providerId="ADAL" clId="{29826B64-33A8-4CDA-B3E7-AB2CC444FEAD}" dt="2023-02-01T14:38:09.125" v="70" actId="403"/>
          <ac:spMkLst>
            <pc:docMk/>
            <pc:sldMk cId="396495184" sldId="267"/>
            <ac:spMk id="3" creationId="{099605FF-061B-4C24-BAC5-3117D1C51403}"/>
          </ac:spMkLst>
        </pc:spChg>
      </pc:sldChg>
      <pc:sldChg chg="modSp mod">
        <pc:chgData name="John Glazebrook" userId="0cee8e84-5584-4a59-8cd1-43182ebc90a0" providerId="ADAL" clId="{29826B64-33A8-4CDA-B3E7-AB2CC444FEAD}" dt="2023-02-01T14:38:27.973" v="72" actId="403"/>
        <pc:sldMkLst>
          <pc:docMk/>
          <pc:sldMk cId="4023505665" sldId="269"/>
        </pc:sldMkLst>
        <pc:spChg chg="mod">
          <ac:chgData name="John Glazebrook" userId="0cee8e84-5584-4a59-8cd1-43182ebc90a0" providerId="ADAL" clId="{29826B64-33A8-4CDA-B3E7-AB2CC444FEAD}" dt="2023-02-01T14:38:27.973" v="72" actId="403"/>
          <ac:spMkLst>
            <pc:docMk/>
            <pc:sldMk cId="4023505665" sldId="269"/>
            <ac:spMk id="3" creationId="{955960AC-10D4-467D-9BF3-821185BD5B21}"/>
          </ac:spMkLst>
        </pc:spChg>
      </pc:sldChg>
      <pc:sldChg chg="mod modShow">
        <pc:chgData name="John Glazebrook" userId="0cee8e84-5584-4a59-8cd1-43182ebc90a0" providerId="ADAL" clId="{29826B64-33A8-4CDA-B3E7-AB2CC444FEAD}" dt="2023-02-01T14:41:04.363" v="73" actId="729"/>
        <pc:sldMkLst>
          <pc:docMk/>
          <pc:sldMk cId="2918454399" sldId="271"/>
        </pc:sldMkLst>
      </pc:sldChg>
      <pc:sldChg chg="mod modShow">
        <pc:chgData name="John Glazebrook" userId="0cee8e84-5584-4a59-8cd1-43182ebc90a0" providerId="ADAL" clId="{29826B64-33A8-4CDA-B3E7-AB2CC444FEAD}" dt="2023-02-01T14:41:04.363" v="73" actId="729"/>
        <pc:sldMkLst>
          <pc:docMk/>
          <pc:sldMk cId="1411897668" sldId="272"/>
        </pc:sldMkLst>
      </pc:sldChg>
      <pc:sldChg chg="mod modShow">
        <pc:chgData name="John Glazebrook" userId="0cee8e84-5584-4a59-8cd1-43182ebc90a0" providerId="ADAL" clId="{29826B64-33A8-4CDA-B3E7-AB2CC444FEAD}" dt="2023-02-01T14:41:04.363" v="73" actId="729"/>
        <pc:sldMkLst>
          <pc:docMk/>
          <pc:sldMk cId="2455281322" sldId="274"/>
        </pc:sldMkLst>
      </pc:sldChg>
      <pc:sldChg chg="mod modShow">
        <pc:chgData name="John Glazebrook" userId="0cee8e84-5584-4a59-8cd1-43182ebc90a0" providerId="ADAL" clId="{29826B64-33A8-4CDA-B3E7-AB2CC444FEAD}" dt="2023-02-01T14:41:04.363" v="73" actId="729"/>
        <pc:sldMkLst>
          <pc:docMk/>
          <pc:sldMk cId="1285053962" sldId="275"/>
        </pc:sldMkLst>
      </pc:sldChg>
      <pc:sldChg chg="modSp add mod modShow">
        <pc:chgData name="John Glazebrook" userId="0cee8e84-5584-4a59-8cd1-43182ebc90a0" providerId="ADAL" clId="{29826B64-33A8-4CDA-B3E7-AB2CC444FEAD}" dt="2023-02-01T14:43:55.214" v="430" actId="20577"/>
        <pc:sldMkLst>
          <pc:docMk/>
          <pc:sldMk cId="3263546836" sldId="276"/>
        </pc:sldMkLst>
        <pc:spChg chg="mod">
          <ac:chgData name="John Glazebrook" userId="0cee8e84-5584-4a59-8cd1-43182ebc90a0" providerId="ADAL" clId="{29826B64-33A8-4CDA-B3E7-AB2CC444FEAD}" dt="2023-02-01T14:43:55.214" v="430" actId="20577"/>
          <ac:spMkLst>
            <pc:docMk/>
            <pc:sldMk cId="3263546836" sldId="276"/>
            <ac:spMk id="2" creationId="{7E0D64CC-DA23-496D-B35F-21557CD7B2CF}"/>
          </ac:spMkLst>
        </pc:spChg>
        <pc:spChg chg="mod">
          <ac:chgData name="John Glazebrook" userId="0cee8e84-5584-4a59-8cd1-43182ebc90a0" providerId="ADAL" clId="{29826B64-33A8-4CDA-B3E7-AB2CC444FEAD}" dt="2023-02-01T14:43:47.532" v="422" actId="20577"/>
          <ac:spMkLst>
            <pc:docMk/>
            <pc:sldMk cId="3263546836" sldId="276"/>
            <ac:spMk id="3" creationId="{2F32CF68-0317-4E0C-BED2-DD99EC48A58B}"/>
          </ac:spMkLst>
        </pc:spChg>
      </pc:sldChg>
      <pc:sldChg chg="modSp new mod">
        <pc:chgData name="John Glazebrook" userId="0cee8e84-5584-4a59-8cd1-43182ebc90a0" providerId="ADAL" clId="{29826B64-33A8-4CDA-B3E7-AB2CC444FEAD}" dt="2023-02-01T14:43:37.120" v="417" actId="403"/>
        <pc:sldMkLst>
          <pc:docMk/>
          <pc:sldMk cId="3149210628" sldId="277"/>
        </pc:sldMkLst>
        <pc:spChg chg="mod">
          <ac:chgData name="John Glazebrook" userId="0cee8e84-5584-4a59-8cd1-43182ebc90a0" providerId="ADAL" clId="{29826B64-33A8-4CDA-B3E7-AB2CC444FEAD}" dt="2023-02-01T14:41:26.058" v="82" actId="20577"/>
          <ac:spMkLst>
            <pc:docMk/>
            <pc:sldMk cId="3149210628" sldId="277"/>
            <ac:spMk id="2" creationId="{9E899043-1E67-CE16-684C-A7558A339465}"/>
          </ac:spMkLst>
        </pc:spChg>
        <pc:spChg chg="mod">
          <ac:chgData name="John Glazebrook" userId="0cee8e84-5584-4a59-8cd1-43182ebc90a0" providerId="ADAL" clId="{29826B64-33A8-4CDA-B3E7-AB2CC444FEAD}" dt="2023-02-01T14:43:37.120" v="417" actId="403"/>
          <ac:spMkLst>
            <pc:docMk/>
            <pc:sldMk cId="3149210628" sldId="277"/>
            <ac:spMk id="3" creationId="{7995C79B-E528-5E4A-D9BD-DF4AA1288C63}"/>
          </ac:spMkLst>
        </pc:spChg>
      </pc:sldChg>
      <pc:sldChg chg="modSp new mod">
        <pc:chgData name="John Glazebrook" userId="0cee8e84-5584-4a59-8cd1-43182ebc90a0" providerId="ADAL" clId="{29826B64-33A8-4CDA-B3E7-AB2CC444FEAD}" dt="2023-02-01T14:44:41.117" v="447"/>
        <pc:sldMkLst>
          <pc:docMk/>
          <pc:sldMk cId="3423987267" sldId="278"/>
        </pc:sldMkLst>
        <pc:spChg chg="mod">
          <ac:chgData name="John Glazebrook" userId="0cee8e84-5584-4a59-8cd1-43182ebc90a0" providerId="ADAL" clId="{29826B64-33A8-4CDA-B3E7-AB2CC444FEAD}" dt="2023-02-01T14:44:10.754" v="446" actId="6549"/>
          <ac:spMkLst>
            <pc:docMk/>
            <pc:sldMk cId="3423987267" sldId="278"/>
            <ac:spMk id="2" creationId="{924A7145-5696-6A9C-889B-41BA6E3CA0D2}"/>
          </ac:spMkLst>
        </pc:spChg>
        <pc:spChg chg="mod">
          <ac:chgData name="John Glazebrook" userId="0cee8e84-5584-4a59-8cd1-43182ebc90a0" providerId="ADAL" clId="{29826B64-33A8-4CDA-B3E7-AB2CC444FEAD}" dt="2023-02-01T14:44:41.117" v="447"/>
          <ac:spMkLst>
            <pc:docMk/>
            <pc:sldMk cId="3423987267" sldId="278"/>
            <ac:spMk id="3" creationId="{BA5810DE-8590-47E0-37A8-E7F6E505DBED}"/>
          </ac:spMkLst>
        </pc:spChg>
      </pc:sldChg>
    </pc:docChg>
  </pc:docChgLst>
  <pc:docChgLst>
    <pc:chgData name="John Glazebrook" userId="0cee8e84-5584-4a59-8cd1-43182ebc90a0" providerId="ADAL" clId="{F4C0AC18-CDCD-4F37-AF82-6F87EF07BF34}"/>
    <pc:docChg chg="custSel addSld modSld">
      <pc:chgData name="John Glazebrook" userId="0cee8e84-5584-4a59-8cd1-43182ebc90a0" providerId="ADAL" clId="{F4C0AC18-CDCD-4F37-AF82-6F87EF07BF34}" dt="2021-02-09T10:04:13.433" v="1458" actId="20577"/>
      <pc:docMkLst>
        <pc:docMk/>
      </pc:docMkLst>
      <pc:sldChg chg="add">
        <pc:chgData name="John Glazebrook" userId="0cee8e84-5584-4a59-8cd1-43182ebc90a0" providerId="ADAL" clId="{F4C0AC18-CDCD-4F37-AF82-6F87EF07BF34}" dt="2021-02-09T01:37:54.980" v="290"/>
        <pc:sldMkLst>
          <pc:docMk/>
          <pc:sldMk cId="939817468" sldId="260"/>
        </pc:sldMkLst>
      </pc:sldChg>
      <pc:sldChg chg="addSp delSp modSp mod">
        <pc:chgData name="John Glazebrook" userId="0cee8e84-5584-4a59-8cd1-43182ebc90a0" providerId="ADAL" clId="{F4C0AC18-CDCD-4F37-AF82-6F87EF07BF34}" dt="2021-02-09T01:31:41.315" v="4" actId="1076"/>
        <pc:sldMkLst>
          <pc:docMk/>
          <pc:sldMk cId="1155572935" sldId="262"/>
        </pc:sldMkLst>
        <pc:spChg chg="del">
          <ac:chgData name="John Glazebrook" userId="0cee8e84-5584-4a59-8cd1-43182ebc90a0" providerId="ADAL" clId="{F4C0AC18-CDCD-4F37-AF82-6F87EF07BF34}" dt="2021-02-09T01:31:32.639" v="0" actId="478"/>
          <ac:spMkLst>
            <pc:docMk/>
            <pc:sldMk cId="1155572935" sldId="262"/>
            <ac:spMk id="3" creationId="{0ECBC0DA-D3CA-4173-82DE-01A9F4AD64C5}"/>
          </ac:spMkLst>
        </pc:spChg>
        <pc:picChg chg="add mod">
          <ac:chgData name="John Glazebrook" userId="0cee8e84-5584-4a59-8cd1-43182ebc90a0" providerId="ADAL" clId="{F4C0AC18-CDCD-4F37-AF82-6F87EF07BF34}" dt="2021-02-09T01:31:41.315" v="4" actId="1076"/>
          <ac:picMkLst>
            <pc:docMk/>
            <pc:sldMk cId="1155572935" sldId="262"/>
            <ac:picMk id="4" creationId="{61C43197-9445-48E8-BF37-69F454DF2149}"/>
          </ac:picMkLst>
        </pc:picChg>
      </pc:sldChg>
      <pc:sldChg chg="addSp delSp modSp mod">
        <pc:chgData name="John Glazebrook" userId="0cee8e84-5584-4a59-8cd1-43182ebc90a0" providerId="ADAL" clId="{F4C0AC18-CDCD-4F37-AF82-6F87EF07BF34}" dt="2021-02-09T01:36:19.752" v="48" actId="20577"/>
        <pc:sldMkLst>
          <pc:docMk/>
          <pc:sldMk cId="3190334625" sldId="263"/>
        </pc:sldMkLst>
        <pc:spChg chg="mod">
          <ac:chgData name="John Glazebrook" userId="0cee8e84-5584-4a59-8cd1-43182ebc90a0" providerId="ADAL" clId="{F4C0AC18-CDCD-4F37-AF82-6F87EF07BF34}" dt="2021-02-09T01:36:19.752" v="48" actId="20577"/>
          <ac:spMkLst>
            <pc:docMk/>
            <pc:sldMk cId="3190334625" sldId="263"/>
            <ac:spMk id="2" creationId="{647369C4-EE23-4FB5-BE16-A68C5B63EBCC}"/>
          </ac:spMkLst>
        </pc:spChg>
        <pc:spChg chg="del">
          <ac:chgData name="John Glazebrook" userId="0cee8e84-5584-4a59-8cd1-43182ebc90a0" providerId="ADAL" clId="{F4C0AC18-CDCD-4F37-AF82-6F87EF07BF34}" dt="2021-02-09T01:31:51.721" v="29" actId="478"/>
          <ac:spMkLst>
            <pc:docMk/>
            <pc:sldMk cId="3190334625" sldId="263"/>
            <ac:spMk id="3" creationId="{AEA40EAF-CF78-4D82-84B1-48178567256D}"/>
          </ac:spMkLst>
        </pc:spChg>
        <pc:picChg chg="add mod">
          <ac:chgData name="John Glazebrook" userId="0cee8e84-5584-4a59-8cd1-43182ebc90a0" providerId="ADAL" clId="{F4C0AC18-CDCD-4F37-AF82-6F87EF07BF34}" dt="2021-02-09T01:36:12.742" v="31" actId="1076"/>
          <ac:picMkLst>
            <pc:docMk/>
            <pc:sldMk cId="3190334625" sldId="263"/>
            <ac:picMk id="4" creationId="{C683A0B7-EEC2-4ED8-BEB3-EE9865B05B66}"/>
          </ac:picMkLst>
        </pc:picChg>
      </pc:sldChg>
      <pc:sldChg chg="modSp new mod">
        <pc:chgData name="John Glazebrook" userId="0cee8e84-5584-4a59-8cd1-43182ebc90a0" providerId="ADAL" clId="{F4C0AC18-CDCD-4F37-AF82-6F87EF07BF34}" dt="2021-02-09T01:37:16.399" v="270" actId="27636"/>
        <pc:sldMkLst>
          <pc:docMk/>
          <pc:sldMk cId="2174457247" sldId="264"/>
        </pc:sldMkLst>
        <pc:spChg chg="mod">
          <ac:chgData name="John Glazebrook" userId="0cee8e84-5584-4a59-8cd1-43182ebc90a0" providerId="ADAL" clId="{F4C0AC18-CDCD-4F37-AF82-6F87EF07BF34}" dt="2021-02-09T01:36:29.643" v="80" actId="20577"/>
          <ac:spMkLst>
            <pc:docMk/>
            <pc:sldMk cId="2174457247" sldId="264"/>
            <ac:spMk id="2" creationId="{39AFDE23-9A13-4432-AC6F-FAB3F982096A}"/>
          </ac:spMkLst>
        </pc:spChg>
        <pc:spChg chg="mod">
          <ac:chgData name="John Glazebrook" userId="0cee8e84-5584-4a59-8cd1-43182ebc90a0" providerId="ADAL" clId="{F4C0AC18-CDCD-4F37-AF82-6F87EF07BF34}" dt="2021-02-09T01:37:16.399" v="270" actId="27636"/>
          <ac:spMkLst>
            <pc:docMk/>
            <pc:sldMk cId="2174457247" sldId="264"/>
            <ac:spMk id="3" creationId="{BFD25CF9-FEB0-4F45-B6CD-22E73FED012C}"/>
          </ac:spMkLst>
        </pc:spChg>
      </pc:sldChg>
      <pc:sldChg chg="addSp delSp modSp new mod">
        <pc:chgData name="John Glazebrook" userId="0cee8e84-5584-4a59-8cd1-43182ebc90a0" providerId="ADAL" clId="{F4C0AC18-CDCD-4F37-AF82-6F87EF07BF34}" dt="2021-02-09T09:43:56.508" v="1446" actId="478"/>
        <pc:sldMkLst>
          <pc:docMk/>
          <pc:sldMk cId="926854511" sldId="265"/>
        </pc:sldMkLst>
        <pc:spChg chg="mod">
          <ac:chgData name="John Glazebrook" userId="0cee8e84-5584-4a59-8cd1-43182ebc90a0" providerId="ADAL" clId="{F4C0AC18-CDCD-4F37-AF82-6F87EF07BF34}" dt="2021-02-09T01:37:24.549" v="287" actId="20577"/>
          <ac:spMkLst>
            <pc:docMk/>
            <pc:sldMk cId="926854511" sldId="265"/>
            <ac:spMk id="2" creationId="{2A70C5B8-A6A0-4964-B35B-28E9E6787736}"/>
          </ac:spMkLst>
        </pc:spChg>
        <pc:spChg chg="del">
          <ac:chgData name="John Glazebrook" userId="0cee8e84-5584-4a59-8cd1-43182ebc90a0" providerId="ADAL" clId="{F4C0AC18-CDCD-4F37-AF82-6F87EF07BF34}" dt="2021-02-09T09:43:56.508" v="1446" actId="478"/>
          <ac:spMkLst>
            <pc:docMk/>
            <pc:sldMk cId="926854511" sldId="265"/>
            <ac:spMk id="3" creationId="{0772DD73-616B-409F-9E66-68F151EC5BFF}"/>
          </ac:spMkLst>
        </pc:spChg>
        <pc:picChg chg="add mod">
          <ac:chgData name="John Glazebrook" userId="0cee8e84-5584-4a59-8cd1-43182ebc90a0" providerId="ADAL" clId="{F4C0AC18-CDCD-4F37-AF82-6F87EF07BF34}" dt="2021-02-09T01:37:44.727" v="289" actId="1076"/>
          <ac:picMkLst>
            <pc:docMk/>
            <pc:sldMk cId="926854511" sldId="265"/>
            <ac:picMk id="4" creationId="{3F8EB5C4-7233-4375-8DB3-2A65DBC65BE4}"/>
          </ac:picMkLst>
        </pc:picChg>
      </pc:sldChg>
      <pc:sldChg chg="addSp modSp new mod">
        <pc:chgData name="John Glazebrook" userId="0cee8e84-5584-4a59-8cd1-43182ebc90a0" providerId="ADAL" clId="{F4C0AC18-CDCD-4F37-AF82-6F87EF07BF34}" dt="2021-02-09T01:39:27.962" v="389" actId="20577"/>
        <pc:sldMkLst>
          <pc:docMk/>
          <pc:sldMk cId="1656359604" sldId="266"/>
        </pc:sldMkLst>
        <pc:spChg chg="mod">
          <ac:chgData name="John Glazebrook" userId="0cee8e84-5584-4a59-8cd1-43182ebc90a0" providerId="ADAL" clId="{F4C0AC18-CDCD-4F37-AF82-6F87EF07BF34}" dt="2021-02-09T01:38:47.979" v="300" actId="20577"/>
          <ac:spMkLst>
            <pc:docMk/>
            <pc:sldMk cId="1656359604" sldId="266"/>
            <ac:spMk id="2" creationId="{F1CA4092-11A3-4BD2-9BA9-106DF5EED5D4}"/>
          </ac:spMkLst>
        </pc:spChg>
        <pc:spChg chg="mod">
          <ac:chgData name="John Glazebrook" userId="0cee8e84-5584-4a59-8cd1-43182ebc90a0" providerId="ADAL" clId="{F4C0AC18-CDCD-4F37-AF82-6F87EF07BF34}" dt="2021-02-09T01:39:27.962" v="389" actId="20577"/>
          <ac:spMkLst>
            <pc:docMk/>
            <pc:sldMk cId="1656359604" sldId="266"/>
            <ac:spMk id="3" creationId="{336F7537-F482-438D-B5A6-AB88676BF6D9}"/>
          </ac:spMkLst>
        </pc:spChg>
        <pc:picChg chg="add mod">
          <ac:chgData name="John Glazebrook" userId="0cee8e84-5584-4a59-8cd1-43182ebc90a0" providerId="ADAL" clId="{F4C0AC18-CDCD-4F37-AF82-6F87EF07BF34}" dt="2021-02-09T01:39:06.104" v="356" actId="1076"/>
          <ac:picMkLst>
            <pc:docMk/>
            <pc:sldMk cId="1656359604" sldId="266"/>
            <ac:picMk id="4" creationId="{273917C1-E47C-469F-8AE4-0861CC6EF67F}"/>
          </ac:picMkLst>
        </pc:picChg>
      </pc:sldChg>
      <pc:sldChg chg="addSp modSp new mod">
        <pc:chgData name="John Glazebrook" userId="0cee8e84-5584-4a59-8cd1-43182ebc90a0" providerId="ADAL" clId="{F4C0AC18-CDCD-4F37-AF82-6F87EF07BF34}" dt="2021-02-09T01:43:01.546" v="445" actId="1076"/>
        <pc:sldMkLst>
          <pc:docMk/>
          <pc:sldMk cId="396495184" sldId="267"/>
        </pc:sldMkLst>
        <pc:spChg chg="mod">
          <ac:chgData name="John Glazebrook" userId="0cee8e84-5584-4a59-8cd1-43182ebc90a0" providerId="ADAL" clId="{F4C0AC18-CDCD-4F37-AF82-6F87EF07BF34}" dt="2021-02-09T01:39:33.476" v="401" actId="20577"/>
          <ac:spMkLst>
            <pc:docMk/>
            <pc:sldMk cId="396495184" sldId="267"/>
            <ac:spMk id="2" creationId="{76EEFD08-7BC8-4529-BC27-79251709E43B}"/>
          </ac:spMkLst>
        </pc:spChg>
        <pc:spChg chg="mod">
          <ac:chgData name="John Glazebrook" userId="0cee8e84-5584-4a59-8cd1-43182ebc90a0" providerId="ADAL" clId="{F4C0AC18-CDCD-4F37-AF82-6F87EF07BF34}" dt="2021-02-09T01:40:13.310" v="439" actId="5793"/>
          <ac:spMkLst>
            <pc:docMk/>
            <pc:sldMk cId="396495184" sldId="267"/>
            <ac:spMk id="3" creationId="{099605FF-061B-4C24-BAC5-3117D1C51403}"/>
          </ac:spMkLst>
        </pc:spChg>
        <pc:spChg chg="add mod">
          <ac:chgData name="John Glazebrook" userId="0cee8e84-5584-4a59-8cd1-43182ebc90a0" providerId="ADAL" clId="{F4C0AC18-CDCD-4F37-AF82-6F87EF07BF34}" dt="2021-02-09T01:41:06.985" v="444" actId="1076"/>
          <ac:spMkLst>
            <pc:docMk/>
            <pc:sldMk cId="396495184" sldId="267"/>
            <ac:spMk id="5" creationId="{42E2F3CF-4EC7-45B0-A26B-7FA2424296E4}"/>
          </ac:spMkLst>
        </pc:spChg>
        <pc:picChg chg="add mod">
          <ac:chgData name="John Glazebrook" userId="0cee8e84-5584-4a59-8cd1-43182ebc90a0" providerId="ADAL" clId="{F4C0AC18-CDCD-4F37-AF82-6F87EF07BF34}" dt="2021-02-09T01:43:01.546" v="445" actId="1076"/>
          <ac:picMkLst>
            <pc:docMk/>
            <pc:sldMk cId="396495184" sldId="267"/>
            <ac:picMk id="4" creationId="{2EE23BAE-6227-45DC-8D75-466D10C0D04F}"/>
          </ac:picMkLst>
        </pc:picChg>
      </pc:sldChg>
      <pc:sldChg chg="addSp modSp new mod">
        <pc:chgData name="John Glazebrook" userId="0cee8e84-5584-4a59-8cd1-43182ebc90a0" providerId="ADAL" clId="{F4C0AC18-CDCD-4F37-AF82-6F87EF07BF34}" dt="2021-02-09T01:45:26.733" v="663" actId="14100"/>
        <pc:sldMkLst>
          <pc:docMk/>
          <pc:sldMk cId="594379993" sldId="268"/>
        </pc:sldMkLst>
        <pc:spChg chg="mod">
          <ac:chgData name="John Glazebrook" userId="0cee8e84-5584-4a59-8cd1-43182ebc90a0" providerId="ADAL" clId="{F4C0AC18-CDCD-4F37-AF82-6F87EF07BF34}" dt="2021-02-09T01:43:18.962" v="475" actId="5793"/>
          <ac:spMkLst>
            <pc:docMk/>
            <pc:sldMk cId="594379993" sldId="268"/>
            <ac:spMk id="2" creationId="{A8771CBA-44EB-4B30-8AC0-2BDBBC3C2FEE}"/>
          </ac:spMkLst>
        </pc:spChg>
        <pc:spChg chg="mod">
          <ac:chgData name="John Glazebrook" userId="0cee8e84-5584-4a59-8cd1-43182ebc90a0" providerId="ADAL" clId="{F4C0AC18-CDCD-4F37-AF82-6F87EF07BF34}" dt="2021-02-09T01:45:26.733" v="663" actId="14100"/>
          <ac:spMkLst>
            <pc:docMk/>
            <pc:sldMk cId="594379993" sldId="268"/>
            <ac:spMk id="3" creationId="{3610683C-16B9-4405-80F3-DCB7FDC70160}"/>
          </ac:spMkLst>
        </pc:spChg>
        <pc:picChg chg="add mod">
          <ac:chgData name="John Glazebrook" userId="0cee8e84-5584-4a59-8cd1-43182ebc90a0" providerId="ADAL" clId="{F4C0AC18-CDCD-4F37-AF82-6F87EF07BF34}" dt="2021-02-09T01:45:22.442" v="662" actId="1076"/>
          <ac:picMkLst>
            <pc:docMk/>
            <pc:sldMk cId="594379993" sldId="268"/>
            <ac:picMk id="1026" creationId="{EFCB916E-6CFE-4061-A246-F5A5A1A8B296}"/>
          </ac:picMkLst>
        </pc:picChg>
      </pc:sldChg>
      <pc:sldChg chg="modSp new mod">
        <pc:chgData name="John Glazebrook" userId="0cee8e84-5584-4a59-8cd1-43182ebc90a0" providerId="ADAL" clId="{F4C0AC18-CDCD-4F37-AF82-6F87EF07BF34}" dt="2021-02-09T01:47:35.526" v="788" actId="313"/>
        <pc:sldMkLst>
          <pc:docMk/>
          <pc:sldMk cId="4023505665" sldId="269"/>
        </pc:sldMkLst>
        <pc:spChg chg="mod">
          <ac:chgData name="John Glazebrook" userId="0cee8e84-5584-4a59-8cd1-43182ebc90a0" providerId="ADAL" clId="{F4C0AC18-CDCD-4F37-AF82-6F87EF07BF34}" dt="2021-02-09T01:46:42.254" v="679" actId="20577"/>
          <ac:spMkLst>
            <pc:docMk/>
            <pc:sldMk cId="4023505665" sldId="269"/>
            <ac:spMk id="2" creationId="{B683CB37-D310-4AC9-8AA3-7543EA85C8FD}"/>
          </ac:spMkLst>
        </pc:spChg>
        <pc:spChg chg="mod">
          <ac:chgData name="John Glazebrook" userId="0cee8e84-5584-4a59-8cd1-43182ebc90a0" providerId="ADAL" clId="{F4C0AC18-CDCD-4F37-AF82-6F87EF07BF34}" dt="2021-02-09T01:47:35.526" v="788" actId="313"/>
          <ac:spMkLst>
            <pc:docMk/>
            <pc:sldMk cId="4023505665" sldId="269"/>
            <ac:spMk id="3" creationId="{955960AC-10D4-467D-9BF3-821185BD5B21}"/>
          </ac:spMkLst>
        </pc:spChg>
      </pc:sldChg>
      <pc:sldChg chg="delSp modSp new mod">
        <pc:chgData name="John Glazebrook" userId="0cee8e84-5584-4a59-8cd1-43182ebc90a0" providerId="ADAL" clId="{F4C0AC18-CDCD-4F37-AF82-6F87EF07BF34}" dt="2021-02-09T01:48:20.952" v="796" actId="27636"/>
        <pc:sldMkLst>
          <pc:docMk/>
          <pc:sldMk cId="3213169499" sldId="270"/>
        </pc:sldMkLst>
        <pc:spChg chg="del">
          <ac:chgData name="John Glazebrook" userId="0cee8e84-5584-4a59-8cd1-43182ebc90a0" providerId="ADAL" clId="{F4C0AC18-CDCD-4F37-AF82-6F87EF07BF34}" dt="2021-02-09T01:48:18.074" v="794" actId="478"/>
          <ac:spMkLst>
            <pc:docMk/>
            <pc:sldMk cId="3213169499" sldId="270"/>
            <ac:spMk id="2" creationId="{6A39E671-1A8E-4109-AA0E-C87D43784502}"/>
          </ac:spMkLst>
        </pc:spChg>
        <pc:spChg chg="mod">
          <ac:chgData name="John Glazebrook" userId="0cee8e84-5584-4a59-8cd1-43182ebc90a0" providerId="ADAL" clId="{F4C0AC18-CDCD-4F37-AF82-6F87EF07BF34}" dt="2021-02-09T01:48:20.952" v="796" actId="27636"/>
          <ac:spMkLst>
            <pc:docMk/>
            <pc:sldMk cId="3213169499" sldId="270"/>
            <ac:spMk id="3" creationId="{A51472B6-27D5-4C1B-939A-263E2DE8C057}"/>
          </ac:spMkLst>
        </pc:spChg>
      </pc:sldChg>
      <pc:sldChg chg="addSp delSp modSp new mod">
        <pc:chgData name="John Glazebrook" userId="0cee8e84-5584-4a59-8cd1-43182ebc90a0" providerId="ADAL" clId="{F4C0AC18-CDCD-4F37-AF82-6F87EF07BF34}" dt="2021-02-09T02:05:01.856" v="1366" actId="1076"/>
        <pc:sldMkLst>
          <pc:docMk/>
          <pc:sldMk cId="2918454399" sldId="271"/>
        </pc:sldMkLst>
        <pc:spChg chg="mod">
          <ac:chgData name="John Glazebrook" userId="0cee8e84-5584-4a59-8cd1-43182ebc90a0" providerId="ADAL" clId="{F4C0AC18-CDCD-4F37-AF82-6F87EF07BF34}" dt="2021-02-09T01:59:43.788" v="1299" actId="20577"/>
          <ac:spMkLst>
            <pc:docMk/>
            <pc:sldMk cId="2918454399" sldId="271"/>
            <ac:spMk id="2" creationId="{35880BC1-074F-46DF-BB0A-95DBCB98E98E}"/>
          </ac:spMkLst>
        </pc:spChg>
        <pc:spChg chg="del">
          <ac:chgData name="John Glazebrook" userId="0cee8e84-5584-4a59-8cd1-43182ebc90a0" providerId="ADAL" clId="{F4C0AC18-CDCD-4F37-AF82-6F87EF07BF34}" dt="2021-02-09T01:59:49.793" v="1302" actId="478"/>
          <ac:spMkLst>
            <pc:docMk/>
            <pc:sldMk cId="2918454399" sldId="271"/>
            <ac:spMk id="3" creationId="{5D154BEE-558D-4EA8-AC27-08B9DCC329BB}"/>
          </ac:spMkLst>
        </pc:spChg>
        <pc:spChg chg="add mod">
          <ac:chgData name="John Glazebrook" userId="0cee8e84-5584-4a59-8cd1-43182ebc90a0" providerId="ADAL" clId="{F4C0AC18-CDCD-4F37-AF82-6F87EF07BF34}" dt="2021-02-09T02:00:28.687" v="1361" actId="1076"/>
          <ac:spMkLst>
            <pc:docMk/>
            <pc:sldMk cId="2918454399" sldId="271"/>
            <ac:spMk id="5" creationId="{7F9E6E32-7014-422B-9B26-0A8946314C3D}"/>
          </ac:spMkLst>
        </pc:spChg>
        <pc:spChg chg="add mod">
          <ac:chgData name="John Glazebrook" userId="0cee8e84-5584-4a59-8cd1-43182ebc90a0" providerId="ADAL" clId="{F4C0AC18-CDCD-4F37-AF82-6F87EF07BF34}" dt="2021-02-09T02:05:01.856" v="1366" actId="1076"/>
          <ac:spMkLst>
            <pc:docMk/>
            <pc:sldMk cId="2918454399" sldId="271"/>
            <ac:spMk id="6" creationId="{271CAC45-3160-41EA-AFA6-B581B75AEFE8}"/>
          </ac:spMkLst>
        </pc:spChg>
        <pc:picChg chg="add mod">
          <ac:chgData name="John Glazebrook" userId="0cee8e84-5584-4a59-8cd1-43182ebc90a0" providerId="ADAL" clId="{F4C0AC18-CDCD-4F37-AF82-6F87EF07BF34}" dt="2021-02-09T01:59:52.265" v="1303" actId="1076"/>
          <ac:picMkLst>
            <pc:docMk/>
            <pc:sldMk cId="2918454399" sldId="271"/>
            <ac:picMk id="4" creationId="{DE00CB55-55E1-4B61-9D7C-8AA33EDDB20C}"/>
          </ac:picMkLst>
        </pc:picChg>
      </pc:sldChg>
      <pc:sldChg chg="addSp modSp new mod">
        <pc:chgData name="John Glazebrook" userId="0cee8e84-5584-4a59-8cd1-43182ebc90a0" providerId="ADAL" clId="{F4C0AC18-CDCD-4F37-AF82-6F87EF07BF34}" dt="2021-02-09T01:53:13.050" v="1089" actId="1076"/>
        <pc:sldMkLst>
          <pc:docMk/>
          <pc:sldMk cId="1411897668" sldId="272"/>
        </pc:sldMkLst>
        <pc:spChg chg="mod">
          <ac:chgData name="John Glazebrook" userId="0cee8e84-5584-4a59-8cd1-43182ebc90a0" providerId="ADAL" clId="{F4C0AC18-CDCD-4F37-AF82-6F87EF07BF34}" dt="2021-02-09T01:50:59.818" v="802" actId="20577"/>
          <ac:spMkLst>
            <pc:docMk/>
            <pc:sldMk cId="1411897668" sldId="272"/>
            <ac:spMk id="2" creationId="{EDA787D0-5B64-48AC-BF15-92ED182D9895}"/>
          </ac:spMkLst>
        </pc:spChg>
        <pc:spChg chg="mod">
          <ac:chgData name="John Glazebrook" userId="0cee8e84-5584-4a59-8cd1-43182ebc90a0" providerId="ADAL" clId="{F4C0AC18-CDCD-4F37-AF82-6F87EF07BF34}" dt="2021-02-09T01:52:12.430" v="1054" actId="403"/>
          <ac:spMkLst>
            <pc:docMk/>
            <pc:sldMk cId="1411897668" sldId="272"/>
            <ac:spMk id="3" creationId="{E629D84A-3A05-4E3D-9385-8C60F236AA5E}"/>
          </ac:spMkLst>
        </pc:spChg>
        <pc:spChg chg="add mod">
          <ac:chgData name="John Glazebrook" userId="0cee8e84-5584-4a59-8cd1-43182ebc90a0" providerId="ADAL" clId="{F4C0AC18-CDCD-4F37-AF82-6F87EF07BF34}" dt="2021-02-09T01:53:13.050" v="1089" actId="1076"/>
          <ac:spMkLst>
            <pc:docMk/>
            <pc:sldMk cId="1411897668" sldId="272"/>
            <ac:spMk id="4" creationId="{C1E23618-A249-49F6-BDEB-C6B8709E3C3C}"/>
          </ac:spMkLst>
        </pc:spChg>
      </pc:sldChg>
      <pc:sldChg chg="modSp new mod">
        <pc:chgData name="John Glazebrook" userId="0cee8e84-5584-4a59-8cd1-43182ebc90a0" providerId="ADAL" clId="{F4C0AC18-CDCD-4F37-AF82-6F87EF07BF34}" dt="2021-02-09T01:54:26.016" v="1271" actId="20577"/>
        <pc:sldMkLst>
          <pc:docMk/>
          <pc:sldMk cId="1636270558" sldId="273"/>
        </pc:sldMkLst>
        <pc:spChg chg="mod">
          <ac:chgData name="John Glazebrook" userId="0cee8e84-5584-4a59-8cd1-43182ebc90a0" providerId="ADAL" clId="{F4C0AC18-CDCD-4F37-AF82-6F87EF07BF34}" dt="2021-02-09T01:53:25.295" v="1106" actId="20577"/>
          <ac:spMkLst>
            <pc:docMk/>
            <pc:sldMk cId="1636270558" sldId="273"/>
            <ac:spMk id="2" creationId="{912747A7-C8B3-4066-BF1A-9CFCA41F087B}"/>
          </ac:spMkLst>
        </pc:spChg>
        <pc:spChg chg="mod">
          <ac:chgData name="John Glazebrook" userId="0cee8e84-5584-4a59-8cd1-43182ebc90a0" providerId="ADAL" clId="{F4C0AC18-CDCD-4F37-AF82-6F87EF07BF34}" dt="2021-02-09T01:54:26.016" v="1271" actId="20577"/>
          <ac:spMkLst>
            <pc:docMk/>
            <pc:sldMk cId="1636270558" sldId="273"/>
            <ac:spMk id="3" creationId="{8931A618-B7F7-4171-9874-55939B9DDEFD}"/>
          </ac:spMkLst>
        </pc:spChg>
      </pc:sldChg>
      <pc:sldChg chg="addSp delSp modSp new mod">
        <pc:chgData name="John Glazebrook" userId="0cee8e84-5584-4a59-8cd1-43182ebc90a0" providerId="ADAL" clId="{F4C0AC18-CDCD-4F37-AF82-6F87EF07BF34}" dt="2021-02-09T10:04:13.433" v="1458" actId="20577"/>
        <pc:sldMkLst>
          <pc:docMk/>
          <pc:sldMk cId="2455281322" sldId="274"/>
        </pc:sldMkLst>
        <pc:spChg chg="del">
          <ac:chgData name="John Glazebrook" userId="0cee8e84-5584-4a59-8cd1-43182ebc90a0" providerId="ADAL" clId="{F4C0AC18-CDCD-4F37-AF82-6F87EF07BF34}" dt="2021-02-09T02:06:48.785" v="1436" actId="478"/>
          <ac:spMkLst>
            <pc:docMk/>
            <pc:sldMk cId="2455281322" sldId="274"/>
            <ac:spMk id="2" creationId="{8DE8B706-9485-45AB-930A-588C43850216}"/>
          </ac:spMkLst>
        </pc:spChg>
        <pc:spChg chg="mod">
          <ac:chgData name="John Glazebrook" userId="0cee8e84-5584-4a59-8cd1-43182ebc90a0" providerId="ADAL" clId="{F4C0AC18-CDCD-4F37-AF82-6F87EF07BF34}" dt="2021-02-09T10:04:13.433" v="1458" actId="20577"/>
          <ac:spMkLst>
            <pc:docMk/>
            <pc:sldMk cId="2455281322" sldId="274"/>
            <ac:spMk id="3" creationId="{CCC0D319-5A8C-4B10-B5C9-CC69F0187CD7}"/>
          </ac:spMkLst>
        </pc:spChg>
        <pc:spChg chg="add mod">
          <ac:chgData name="John Glazebrook" userId="0cee8e84-5584-4a59-8cd1-43182ebc90a0" providerId="ADAL" clId="{F4C0AC18-CDCD-4F37-AF82-6F87EF07BF34}" dt="2021-02-09T02:07:27.346" v="1443" actId="13822"/>
          <ac:spMkLst>
            <pc:docMk/>
            <pc:sldMk cId="2455281322" sldId="274"/>
            <ac:spMk id="5" creationId="{B3478B39-5201-4F25-83F5-E37D30E44760}"/>
          </ac:spMkLst>
        </pc:spChg>
        <pc:spChg chg="add mod">
          <ac:chgData name="John Glazebrook" userId="0cee8e84-5584-4a59-8cd1-43182ebc90a0" providerId="ADAL" clId="{F4C0AC18-CDCD-4F37-AF82-6F87EF07BF34}" dt="2021-02-09T02:07:33.040" v="1445" actId="1076"/>
          <ac:spMkLst>
            <pc:docMk/>
            <pc:sldMk cId="2455281322" sldId="274"/>
            <ac:spMk id="7" creationId="{C3F784F8-F100-4CB0-B8AC-33BD9C0C097E}"/>
          </ac:spMkLst>
        </pc:spChg>
        <pc:picChg chg="add mod">
          <ac:chgData name="John Glazebrook" userId="0cee8e84-5584-4a59-8cd1-43182ebc90a0" providerId="ADAL" clId="{F4C0AC18-CDCD-4F37-AF82-6F87EF07BF34}" dt="2021-02-09T02:06:46.524" v="1435" actId="1076"/>
          <ac:picMkLst>
            <pc:docMk/>
            <pc:sldMk cId="2455281322" sldId="274"/>
            <ac:picMk id="4" creationId="{53247F76-B79D-48A0-8F49-6CA25C2A328F}"/>
          </ac:picMkLst>
        </pc:picChg>
        <pc:picChg chg="add mod">
          <ac:chgData name="John Glazebrook" userId="0cee8e84-5584-4a59-8cd1-43182ebc90a0" providerId="ADAL" clId="{F4C0AC18-CDCD-4F37-AF82-6F87EF07BF34}" dt="2021-02-09T02:07:22.683" v="1442" actId="1076"/>
          <ac:picMkLst>
            <pc:docMk/>
            <pc:sldMk cId="2455281322" sldId="274"/>
            <ac:picMk id="6" creationId="{8E0938D0-1B4F-48AC-989E-D5404AB0FA33}"/>
          </ac:picMkLst>
        </pc:picChg>
      </pc:sldChg>
    </pc:docChg>
  </pc:docChgLst>
  <pc:docChgLst>
    <pc:chgData name="John Glazebrook" userId="0cee8e84-5584-4a59-8cd1-43182ebc90a0" providerId="ADAL" clId="{CF4E4521-2DD8-4D18-8044-50C51C265DB8}"/>
    <pc:docChg chg="modSld">
      <pc:chgData name="John Glazebrook" userId="0cee8e84-5584-4a59-8cd1-43182ebc90a0" providerId="ADAL" clId="{CF4E4521-2DD8-4D18-8044-50C51C265DB8}" dt="2023-02-06T14:15:01.791" v="10" actId="20577"/>
      <pc:docMkLst>
        <pc:docMk/>
      </pc:docMkLst>
      <pc:sldChg chg="modSp mod">
        <pc:chgData name="John Glazebrook" userId="0cee8e84-5584-4a59-8cd1-43182ebc90a0" providerId="ADAL" clId="{CF4E4521-2DD8-4D18-8044-50C51C265DB8}" dt="2023-02-06T14:15:01.791" v="10" actId="20577"/>
        <pc:sldMkLst>
          <pc:docMk/>
          <pc:sldMk cId="3263546836" sldId="276"/>
        </pc:sldMkLst>
        <pc:spChg chg="mod">
          <ac:chgData name="John Glazebrook" userId="0cee8e84-5584-4a59-8cd1-43182ebc90a0" providerId="ADAL" clId="{CF4E4521-2DD8-4D18-8044-50C51C265DB8}" dt="2023-02-06T14:15:01.791" v="10" actId="20577"/>
          <ac:spMkLst>
            <pc:docMk/>
            <pc:sldMk cId="3263546836" sldId="276"/>
            <ac:spMk id="3" creationId="{2F32CF68-0317-4E0C-BED2-DD99EC48A58B}"/>
          </ac:spMkLst>
        </pc:spChg>
      </pc:sldChg>
      <pc:sldChg chg="addSp modSp mod">
        <pc:chgData name="John Glazebrook" userId="0cee8e84-5584-4a59-8cd1-43182ebc90a0" providerId="ADAL" clId="{CF4E4521-2DD8-4D18-8044-50C51C265DB8}" dt="2023-02-01T15:06:41.277" v="9" actId="20577"/>
        <pc:sldMkLst>
          <pc:docMk/>
          <pc:sldMk cId="3149210628" sldId="277"/>
        </pc:sldMkLst>
        <pc:spChg chg="mod">
          <ac:chgData name="John Glazebrook" userId="0cee8e84-5584-4a59-8cd1-43182ebc90a0" providerId="ADAL" clId="{CF4E4521-2DD8-4D18-8044-50C51C265DB8}" dt="2023-02-01T15:05:27.151" v="1" actId="14100"/>
          <ac:spMkLst>
            <pc:docMk/>
            <pc:sldMk cId="3149210628" sldId="277"/>
            <ac:spMk id="2" creationId="{9E899043-1E67-CE16-684C-A7558A339465}"/>
          </ac:spMkLst>
        </pc:spChg>
        <pc:spChg chg="mod">
          <ac:chgData name="John Glazebrook" userId="0cee8e84-5584-4a59-8cd1-43182ebc90a0" providerId="ADAL" clId="{CF4E4521-2DD8-4D18-8044-50C51C265DB8}" dt="2023-02-01T15:05:29.352" v="2" actId="14100"/>
          <ac:spMkLst>
            <pc:docMk/>
            <pc:sldMk cId="3149210628" sldId="277"/>
            <ac:spMk id="3" creationId="{7995C79B-E528-5E4A-D9BD-DF4AA1288C63}"/>
          </ac:spMkLst>
        </pc:spChg>
        <pc:spChg chg="add mod">
          <ac:chgData name="John Glazebrook" userId="0cee8e84-5584-4a59-8cd1-43182ebc90a0" providerId="ADAL" clId="{CF4E4521-2DD8-4D18-8044-50C51C265DB8}" dt="2023-02-01T15:06:41.277" v="9" actId="20577"/>
          <ac:spMkLst>
            <pc:docMk/>
            <pc:sldMk cId="3149210628" sldId="277"/>
            <ac:spMk id="6" creationId="{804AE248-0C94-1564-4EFF-8D536960CF52}"/>
          </ac:spMkLst>
        </pc:spChg>
        <pc:picChg chg="add mod">
          <ac:chgData name="John Glazebrook" userId="0cee8e84-5584-4a59-8cd1-43182ebc90a0" providerId="ADAL" clId="{CF4E4521-2DD8-4D18-8044-50C51C265DB8}" dt="2023-02-01T15:05:43.239" v="4" actId="1076"/>
          <ac:picMkLst>
            <pc:docMk/>
            <pc:sldMk cId="3149210628" sldId="277"/>
            <ac:picMk id="5" creationId="{CED2DB2C-7875-B37A-0A0F-73AF8A4BAA54}"/>
          </ac:picMkLst>
        </pc:picChg>
        <pc:picChg chg="add mod">
          <ac:chgData name="John Glazebrook" userId="0cee8e84-5584-4a59-8cd1-43182ebc90a0" providerId="ADAL" clId="{CF4E4521-2DD8-4D18-8044-50C51C265DB8}" dt="2023-02-01T15:05:58.800" v="6" actId="1076"/>
          <ac:picMkLst>
            <pc:docMk/>
            <pc:sldMk cId="3149210628" sldId="277"/>
            <ac:picMk id="7" creationId="{E424500B-A1F0-0706-AACD-C758BDC77475}"/>
          </ac:picMkLst>
        </pc:picChg>
      </pc:sldChg>
    </pc:docChg>
  </pc:docChgLst>
  <pc:docChgLst>
    <pc:chgData name="John Glazebrook" userId="0cee8e84-5584-4a59-8cd1-43182ebc90a0" providerId="ADAL" clId="{395BE4C9-D290-4935-BF25-D992811E66E9}"/>
    <pc:docChg chg="modSld">
      <pc:chgData name="John Glazebrook" userId="0cee8e84-5584-4a59-8cd1-43182ebc90a0" providerId="ADAL" clId="{395BE4C9-D290-4935-BF25-D992811E66E9}" dt="2022-01-24T12:44:47.192" v="87" actId="242"/>
      <pc:docMkLst>
        <pc:docMk/>
      </pc:docMkLst>
      <pc:sldChg chg="modSp mod">
        <pc:chgData name="John Glazebrook" userId="0cee8e84-5584-4a59-8cd1-43182ebc90a0" providerId="ADAL" clId="{395BE4C9-D290-4935-BF25-D992811E66E9}" dt="2022-01-24T12:44:10.773" v="71" actId="20577"/>
        <pc:sldMkLst>
          <pc:docMk/>
          <pc:sldMk cId="1656359604" sldId="266"/>
        </pc:sldMkLst>
        <pc:spChg chg="mod">
          <ac:chgData name="John Glazebrook" userId="0cee8e84-5584-4a59-8cd1-43182ebc90a0" providerId="ADAL" clId="{395BE4C9-D290-4935-BF25-D992811E66E9}" dt="2022-01-24T12:43:56.352" v="51"/>
          <ac:spMkLst>
            <pc:docMk/>
            <pc:sldMk cId="1656359604" sldId="266"/>
            <ac:spMk id="2" creationId="{F1CA4092-11A3-4BD2-9BA9-106DF5EED5D4}"/>
          </ac:spMkLst>
        </pc:spChg>
        <pc:spChg chg="mod">
          <ac:chgData name="John Glazebrook" userId="0cee8e84-5584-4a59-8cd1-43182ebc90a0" providerId="ADAL" clId="{395BE4C9-D290-4935-BF25-D992811E66E9}" dt="2022-01-24T12:44:10.773" v="71" actId="20577"/>
          <ac:spMkLst>
            <pc:docMk/>
            <pc:sldMk cId="1656359604" sldId="266"/>
            <ac:spMk id="3" creationId="{336F7537-F482-438D-B5A6-AB88676BF6D9}"/>
          </ac:spMkLst>
        </pc:spChg>
      </pc:sldChg>
      <pc:sldChg chg="modSp mod">
        <pc:chgData name="John Glazebrook" userId="0cee8e84-5584-4a59-8cd1-43182ebc90a0" providerId="ADAL" clId="{395BE4C9-D290-4935-BF25-D992811E66E9}" dt="2022-01-24T12:44:30.419" v="85" actId="1076"/>
        <pc:sldMkLst>
          <pc:docMk/>
          <pc:sldMk cId="396495184" sldId="267"/>
        </pc:sldMkLst>
        <pc:spChg chg="mod">
          <ac:chgData name="John Glazebrook" userId="0cee8e84-5584-4a59-8cd1-43182ebc90a0" providerId="ADAL" clId="{395BE4C9-D290-4935-BF25-D992811E66E9}" dt="2022-01-24T12:44:28.377" v="84" actId="14100"/>
          <ac:spMkLst>
            <pc:docMk/>
            <pc:sldMk cId="396495184" sldId="267"/>
            <ac:spMk id="3" creationId="{099605FF-061B-4C24-BAC5-3117D1C51403}"/>
          </ac:spMkLst>
        </pc:spChg>
        <pc:spChg chg="mod">
          <ac:chgData name="John Glazebrook" userId="0cee8e84-5584-4a59-8cd1-43182ebc90a0" providerId="ADAL" clId="{395BE4C9-D290-4935-BF25-D992811E66E9}" dt="2022-01-24T12:44:30.419" v="85" actId="1076"/>
          <ac:spMkLst>
            <pc:docMk/>
            <pc:sldMk cId="396495184" sldId="267"/>
            <ac:spMk id="5" creationId="{42E2F3CF-4EC7-45B0-A26B-7FA2424296E4}"/>
          </ac:spMkLst>
        </pc:spChg>
      </pc:sldChg>
      <pc:sldChg chg="modSp mod">
        <pc:chgData name="John Glazebrook" userId="0cee8e84-5584-4a59-8cd1-43182ebc90a0" providerId="ADAL" clId="{395BE4C9-D290-4935-BF25-D992811E66E9}" dt="2022-01-24T12:44:47.192" v="87" actId="242"/>
        <pc:sldMkLst>
          <pc:docMk/>
          <pc:sldMk cId="3213169499" sldId="270"/>
        </pc:sldMkLst>
        <pc:spChg chg="mod">
          <ac:chgData name="John Glazebrook" userId="0cee8e84-5584-4a59-8cd1-43182ebc90a0" providerId="ADAL" clId="{395BE4C9-D290-4935-BF25-D992811E66E9}" dt="2022-01-24T12:44:47.192" v="87" actId="242"/>
          <ac:spMkLst>
            <pc:docMk/>
            <pc:sldMk cId="3213169499" sldId="270"/>
            <ac:spMk id="3" creationId="{A51472B6-27D5-4C1B-939A-263E2DE8C057}"/>
          </ac:spMkLst>
        </pc:spChg>
      </pc:sldChg>
      <pc:sldChg chg="modSp mod">
        <pc:chgData name="John Glazebrook" userId="0cee8e84-5584-4a59-8cd1-43182ebc90a0" providerId="ADAL" clId="{395BE4C9-D290-4935-BF25-D992811E66E9}" dt="2022-01-24T10:58:30.774" v="49" actId="20577"/>
        <pc:sldMkLst>
          <pc:docMk/>
          <pc:sldMk cId="1411897668" sldId="272"/>
        </pc:sldMkLst>
        <pc:spChg chg="mod">
          <ac:chgData name="John Glazebrook" userId="0cee8e84-5584-4a59-8cd1-43182ebc90a0" providerId="ADAL" clId="{395BE4C9-D290-4935-BF25-D992811E66E9}" dt="2022-01-24T10:58:30.774" v="49" actId="20577"/>
          <ac:spMkLst>
            <pc:docMk/>
            <pc:sldMk cId="1411897668" sldId="272"/>
            <ac:spMk id="3" creationId="{E629D84A-3A05-4E3D-9385-8C60F236AA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52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51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1426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37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36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80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50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11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uperhuman.com/five-whys-metho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Root cause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B37-D310-4AC9-8AA3-7543EA85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Five whys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60AC-10D4-467D-9BF3-821185BD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5 WHY analysis is a simple and very effective technique</a:t>
            </a:r>
          </a:p>
          <a:p>
            <a:r>
              <a:rPr lang="en-GB" sz="2800" dirty="0"/>
              <a:t>By repeatedly asking the question WHY, you can peel away the layers of symptoms</a:t>
            </a:r>
          </a:p>
          <a:p>
            <a:r>
              <a:rPr lang="en-GB" sz="2800" dirty="0"/>
              <a:t>Leads to the real, underlying Root Cause of a problem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5 is an arbitrary number, but it seems to work</a:t>
            </a:r>
          </a:p>
        </p:txBody>
      </p:sp>
    </p:spTree>
    <p:extLst>
      <p:ext uri="{BB962C8B-B14F-4D97-AF65-F5344CB8AC3E}">
        <p14:creationId xmlns:p14="http://schemas.microsoft.com/office/powerpoint/2010/main" val="402350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72B6-27D5-4C1B-939A-263E2DE8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12741"/>
            <a:ext cx="10353762" cy="542520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Write down the problem. Writing helps you to formalize the problem and describe it completely. If you work with a team, it also helps the team to focus on the same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Ask yourself why did the problem happen and write down the answer.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Ask yourself – looking at your answer – again why did the problem happen, and write down the answer.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And again, ask yourself – looking at your answer – why did the problem happen.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Ask yourself this question as often as necessary until the team agrees that the problem’s real root cause is identified. This may take fewer or more times than 5 WHYS.</a:t>
            </a:r>
          </a:p>
        </p:txBody>
      </p:sp>
    </p:spTree>
    <p:extLst>
      <p:ext uri="{BB962C8B-B14F-4D97-AF65-F5344CB8AC3E}">
        <p14:creationId xmlns:p14="http://schemas.microsoft.com/office/powerpoint/2010/main" val="32131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9043-1E67-CE16-684C-A7558A3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5570"/>
            <a:ext cx="10353761" cy="876615"/>
          </a:xfrm>
        </p:spPr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C79B-E528-5E4A-D9BD-DF4AA1288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6225"/>
            <a:ext cx="10353762" cy="463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a three page document</a:t>
            </a:r>
          </a:p>
          <a:p>
            <a:r>
              <a:rPr lang="en-GB" sz="2400" dirty="0"/>
              <a:t>Page 1: 5 whys guide – write a guide for a team to follow</a:t>
            </a:r>
          </a:p>
          <a:p>
            <a:r>
              <a:rPr lang="en-GB" sz="2400" dirty="0"/>
              <a:t>Page 2: Create a form for the team to fill in that helps them follow the five whys. They should write each step until they identify the root cause.</a:t>
            </a:r>
          </a:p>
          <a:p>
            <a:r>
              <a:rPr lang="en-GB" sz="2400" dirty="0"/>
              <a:t>Page 3: A form for the team to fill in with an action plan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DB2C-7875-B37A-0A0F-73AF8A4B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16" y="5107900"/>
            <a:ext cx="4039164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4500B-A1F0-0706-AACD-C758BDC7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09" y="5150768"/>
            <a:ext cx="3801005" cy="743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AE248-0C94-1564-4EFF-8D536960CF52}"/>
              </a:ext>
            </a:extLst>
          </p:cNvPr>
          <p:cNvSpPr txBox="1"/>
          <p:nvPr/>
        </p:nvSpPr>
        <p:spPr>
          <a:xfrm>
            <a:off x="1195899" y="6216133"/>
            <a:ext cx="609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https://blog.superhuman.com/five-whys-method/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21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64CC-DA23-496D-B35F-21557CD7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2: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CF68-0317-4E0C-BED2-DD99EC48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Write a report on: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Logic errors</a:t>
            </a:r>
          </a:p>
          <a:p>
            <a:r>
              <a:rPr lang="en-GB" sz="2400" dirty="0"/>
              <a:t>Data errors</a:t>
            </a:r>
          </a:p>
          <a:p>
            <a:r>
              <a:rPr lang="en-GB" sz="2400" dirty="0"/>
              <a:t>Root cause analysis</a:t>
            </a:r>
          </a:p>
        </p:txBody>
      </p:sp>
    </p:spTree>
    <p:extLst>
      <p:ext uri="{BB962C8B-B14F-4D97-AF65-F5344CB8AC3E}">
        <p14:creationId xmlns:p14="http://schemas.microsoft.com/office/powerpoint/2010/main" val="326354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7145-5696-6A9C-889B-41BA6E3C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10DE-8590-47E0-37A8-E7F6E505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https://www.michigan.gov/-/media/Project/Websites/mde/2020/04/02/5_Whys_Worksheet.pdf?rev=1a4a151a2fbf4e56a0f88dd1ad43452f</a:t>
            </a:r>
          </a:p>
        </p:txBody>
      </p:sp>
    </p:spTree>
    <p:extLst>
      <p:ext uri="{BB962C8B-B14F-4D97-AF65-F5344CB8AC3E}">
        <p14:creationId xmlns:p14="http://schemas.microsoft.com/office/powerpoint/2010/main" val="342398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0BC1-074F-46DF-BB0A-95DBCB9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Changing the number of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0CB55-55E1-4B61-9D7C-8AA33EDD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4991797" cy="1400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E6E32-7014-422B-9B26-0A8946314C3D}"/>
              </a:ext>
            </a:extLst>
          </p:cNvPr>
          <p:cNvSpPr txBox="1"/>
          <p:nvPr/>
        </p:nvSpPr>
        <p:spPr>
          <a:xfrm>
            <a:off x="6645854" y="1935921"/>
            <a:ext cx="486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Customer requests that the application saves 32 items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1CAC45-3160-41EA-AFA6-B581B75AEFE8}"/>
              </a:ext>
            </a:extLst>
          </p:cNvPr>
          <p:cNvSpPr/>
          <p:nvPr/>
        </p:nvSpPr>
        <p:spPr>
          <a:xfrm rot="10800000">
            <a:off x="5546147" y="2469383"/>
            <a:ext cx="114064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5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D319-5A8C-4B10-B5C9-CC69F018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Five whys</a:t>
            </a:r>
          </a:p>
          <a:p>
            <a:endParaRPr lang="en-GB"/>
          </a:p>
          <a:p>
            <a:r>
              <a:rPr lang="en-GB"/>
              <a:t>Training?</a:t>
            </a:r>
          </a:p>
          <a:p>
            <a:r>
              <a:rPr lang="en-GB"/>
              <a:t>Spec?</a:t>
            </a:r>
          </a:p>
          <a:p>
            <a:r>
              <a:rPr lang="en-GB"/>
              <a:t>Customer?</a:t>
            </a:r>
          </a:p>
          <a:p>
            <a:r>
              <a:rPr lang="en-GB"/>
              <a:t>Pair programming?</a:t>
            </a:r>
          </a:p>
          <a:p>
            <a:r>
              <a:rPr lang="en-GB"/>
              <a:t>Code reviews?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47F76-B79D-48A0-8F49-6CA25C2A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41" y="459775"/>
            <a:ext cx="7253164" cy="295229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3478B39-5201-4F25-83F5-E37D30E44760}"/>
              </a:ext>
            </a:extLst>
          </p:cNvPr>
          <p:cNvSpPr/>
          <p:nvPr/>
        </p:nvSpPr>
        <p:spPr>
          <a:xfrm rot="16047073">
            <a:off x="10595728" y="1299415"/>
            <a:ext cx="904973" cy="6598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938D0-1B4F-48AC-989E-D5404AB0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26" y="3621447"/>
            <a:ext cx="3267531" cy="191479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3F784F8-F100-4CB0-B8AC-33BD9C0C097E}"/>
              </a:ext>
            </a:extLst>
          </p:cNvPr>
          <p:cNvSpPr/>
          <p:nvPr/>
        </p:nvSpPr>
        <p:spPr>
          <a:xfrm rot="16047073">
            <a:off x="10595729" y="4748528"/>
            <a:ext cx="904973" cy="6598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28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87D0-5B64-48AC-BF15-92ED182D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D84A-3A05-4E3D-9385-8C60F236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22450"/>
          </a:xfrm>
        </p:spPr>
        <p:txBody>
          <a:bodyPr>
            <a:normAutofit/>
          </a:bodyPr>
          <a:lstStyle/>
          <a:p>
            <a:r>
              <a:rPr lang="en-GB" sz="2400"/>
              <a:t>Complete the testing documentation</a:t>
            </a:r>
          </a:p>
          <a:p>
            <a:r>
              <a:rPr lang="en-GB" sz="2400"/>
              <a:t>Run the tests and find a bug (or many)</a:t>
            </a:r>
          </a:p>
          <a:p>
            <a:r>
              <a:rPr lang="en-GB" sz="2400"/>
              <a:t>Apply root cause analysis to the bug</a:t>
            </a:r>
          </a:p>
          <a:p>
            <a:r>
              <a:rPr lang="en-GB" sz="2400"/>
              <a:t>Fix the bug</a:t>
            </a:r>
          </a:p>
          <a:p>
            <a:r>
              <a:rPr lang="en-GB" sz="2400"/>
              <a:t>Copy the test plan – for the tests that failed</a:t>
            </a:r>
          </a:p>
          <a:p>
            <a:r>
              <a:rPr lang="en-GB" sz="2400"/>
              <a:t>Run the tests to confirm the application works</a:t>
            </a:r>
          </a:p>
          <a:p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23618-A249-49F6-BDEB-C6B8709E3C3C}"/>
              </a:ext>
            </a:extLst>
          </p:cNvPr>
          <p:cNvSpPr txBox="1"/>
          <p:nvPr/>
        </p:nvSpPr>
        <p:spPr>
          <a:xfrm>
            <a:off x="7726079" y="2168165"/>
            <a:ext cx="355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Confirm against spec - cards</a:t>
            </a:r>
          </a:p>
        </p:txBody>
      </p:sp>
    </p:spTree>
    <p:extLst>
      <p:ext uri="{BB962C8B-B14F-4D97-AF65-F5344CB8AC3E}">
        <p14:creationId xmlns:p14="http://schemas.microsoft.com/office/powerpoint/2010/main" val="141189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64CC-DA23-496D-B35F-21557CD7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CF68-0317-4E0C-BED2-DD99EC48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/>
              <a:t>Write a report on:</a:t>
            </a:r>
          </a:p>
          <a:p>
            <a:pPr marL="0" indent="0">
              <a:buNone/>
            </a:pPr>
            <a:endParaRPr lang="en-GB" sz="2000"/>
          </a:p>
          <a:p>
            <a:r>
              <a:rPr lang="en-GB" sz="2000"/>
              <a:t>Logic errors</a:t>
            </a:r>
          </a:p>
          <a:p>
            <a:r>
              <a:rPr lang="en-GB"/>
              <a:t>Data errors</a:t>
            </a:r>
            <a:endParaRPr lang="en-GB" sz="2000"/>
          </a:p>
          <a:p>
            <a:r>
              <a:rPr lang="en-GB" sz="2000"/>
              <a:t>Root cause analysis</a:t>
            </a:r>
          </a:p>
          <a:p>
            <a:r>
              <a:rPr lang="en-GB" sz="2000"/>
              <a:t>The five whys</a:t>
            </a:r>
          </a:p>
          <a:p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5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47A7-C8B3-4066-BF1A-9CFCA41F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A618-B7F7-4171-9874-55939B9D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Card info</a:t>
            </a:r>
          </a:p>
          <a:p>
            <a:r>
              <a:rPr lang="en-GB"/>
              <a:t>Length check</a:t>
            </a:r>
          </a:p>
          <a:p>
            <a:r>
              <a:rPr lang="en-GB"/>
              <a:t>Type checks</a:t>
            </a:r>
          </a:p>
          <a:p>
            <a:r>
              <a:rPr lang="en-GB"/>
              <a:t>File format (escaping comma)</a:t>
            </a:r>
          </a:p>
          <a:p>
            <a:r>
              <a:rPr lang="en-GB"/>
              <a:t>File exists?</a:t>
            </a:r>
          </a:p>
          <a:p>
            <a:r>
              <a:rPr lang="en-GB"/>
              <a:t>Array length check – change array length – does it break the code?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2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F76F-0EF3-4108-BD01-19730736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 have built an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50C8C-9466-F705-4033-D50CC7736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1" t="28047"/>
          <a:stretch/>
        </p:blipFill>
        <p:spPr>
          <a:xfrm>
            <a:off x="779928" y="2117683"/>
            <a:ext cx="3392454" cy="296799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651F52E-41B5-C963-D1BE-4599331D35B0}"/>
              </a:ext>
            </a:extLst>
          </p:cNvPr>
          <p:cNvSpPr/>
          <p:nvPr/>
        </p:nvSpPr>
        <p:spPr>
          <a:xfrm>
            <a:off x="3668117" y="2969670"/>
            <a:ext cx="1277471" cy="6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D7082-EFA5-9C25-B706-1BA46088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17" y="2505349"/>
            <a:ext cx="6094639" cy="1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69C4-EE23-4FB5-BE16-A68C5B63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And tested the application:</a:t>
            </a:r>
            <a:br>
              <a:rPr lang="en-GB" dirty="0"/>
            </a:br>
            <a:r>
              <a:rPr lang="en-GB" dirty="0"/>
              <a:t>- test plan</a:t>
            </a:r>
            <a:br>
              <a:rPr lang="en-GB" dirty="0"/>
            </a:br>
            <a:r>
              <a:rPr lang="en-GB" dirty="0"/>
              <a:t>- Test 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3A0B7-EEC2-4ED8-BEB3-EE9865B0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76" y="2379117"/>
            <a:ext cx="8084847" cy="40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3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DE23-9A13-4432-AC6F-FAB3F982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happens when we find bugs?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5CF9-FEB0-4F45-B6CD-22E73FED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889957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The tests are planned</a:t>
            </a:r>
          </a:p>
          <a:p>
            <a:r>
              <a:rPr lang="en-GB" sz="2400" dirty="0"/>
              <a:t>We look at the requirements specification</a:t>
            </a:r>
          </a:p>
          <a:p>
            <a:r>
              <a:rPr lang="en-GB" sz="2400" dirty="0"/>
              <a:t>And at the code</a:t>
            </a:r>
          </a:p>
          <a:p>
            <a:r>
              <a:rPr lang="en-GB" sz="2400" dirty="0"/>
              <a:t>And think about all the tests we need to run</a:t>
            </a:r>
          </a:p>
          <a:p>
            <a:endParaRPr lang="en-GB" sz="2400" dirty="0"/>
          </a:p>
          <a:p>
            <a:r>
              <a:rPr lang="en-GB" sz="2400" dirty="0"/>
              <a:t>Then we run them and … we find bugs!</a:t>
            </a:r>
          </a:p>
          <a:p>
            <a:endParaRPr lang="en-GB" sz="2400" dirty="0"/>
          </a:p>
          <a:p>
            <a:r>
              <a:rPr lang="en-GB" sz="2400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217445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C5B8-A6A0-4964-B35B-28E9E678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solving!</a:t>
            </a:r>
          </a:p>
        </p:txBody>
      </p:sp>
      <p:pic>
        <p:nvPicPr>
          <p:cNvPr id="4" name="Picture 2" descr="https://www2.stetson.edu/~efriedma/periodictable/jpg/Polya.jpg">
            <a:extLst>
              <a:ext uri="{FF2B5EF4-FFF2-40B4-BE49-F238E27FC236}">
                <a16:creationId xmlns:a16="http://schemas.microsoft.com/office/drawing/2014/main" id="{3F8EB5C4-7233-4375-8DB3-2A65DBC65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8" b="2"/>
          <a:stretch/>
        </p:blipFill>
        <p:spPr bwMode="auto">
          <a:xfrm>
            <a:off x="4245202" y="1826610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5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07F-0728-4A3B-80AC-A3934D8A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 err="1"/>
              <a:t>Polya’s</a:t>
            </a:r>
            <a:r>
              <a:rPr lang="en-GB"/>
              <a:t> Problem 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BE52-71EA-46F9-99CE-EADE5A7F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15678" cy="3541714"/>
          </a:xfrm>
        </p:spPr>
        <p:txBody>
          <a:bodyPr>
            <a:normAutofit/>
          </a:bodyPr>
          <a:lstStyle/>
          <a:p>
            <a:r>
              <a:rPr lang="en-GB" sz="2800"/>
              <a:t>First principle: Understand the problem</a:t>
            </a:r>
          </a:p>
          <a:p>
            <a:r>
              <a:rPr lang="en-GB" sz="2800"/>
              <a:t>Second Principle: Devise a plan</a:t>
            </a:r>
          </a:p>
          <a:p>
            <a:r>
              <a:rPr lang="en-GB" sz="2800"/>
              <a:t>Third principle: Carry out the plan</a:t>
            </a:r>
          </a:p>
          <a:p>
            <a:r>
              <a:rPr lang="en-GB" sz="2800"/>
              <a:t>Fourth principle: Look Back</a:t>
            </a:r>
          </a:p>
        </p:txBody>
      </p:sp>
      <p:pic>
        <p:nvPicPr>
          <p:cNvPr id="1026" name="Picture 2" descr="https://www2.stetson.edu/~efriedma/periodictable/jpg/Polya.jpg">
            <a:extLst>
              <a:ext uri="{FF2B5EF4-FFF2-40B4-BE49-F238E27FC236}">
                <a16:creationId xmlns:a16="http://schemas.microsoft.com/office/drawing/2014/main" id="{182564C0-2B3D-4E46-B350-CC64C5B27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8" b="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4092-11A3-4BD2-9BA9-106DF5EE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7537-F482-438D-B5A6-AB88676B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278857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Functional spec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Check the logic against the flowchart</a:t>
            </a:r>
          </a:p>
          <a:p>
            <a:r>
              <a:rPr lang="en-GB" sz="2400" dirty="0"/>
              <a:t>And pseudocode</a:t>
            </a:r>
          </a:p>
        </p:txBody>
      </p:sp>
      <p:pic>
        <p:nvPicPr>
          <p:cNvPr id="4" name="Picture 2" descr="Image result for flowchart counter">
            <a:extLst>
              <a:ext uri="{FF2B5EF4-FFF2-40B4-BE49-F238E27FC236}">
                <a16:creationId xmlns:a16="http://schemas.microsoft.com/office/drawing/2014/main" id="{273917C1-E47C-469F-8AE4-0861CC6E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22" y="78278"/>
            <a:ext cx="4030578" cy="670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3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D08-7BC8-4529-BC27-79251709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05FF-061B-4C24-BAC5-3117D1C5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Errors with data entry?</a:t>
            </a:r>
          </a:p>
          <a:p>
            <a:r>
              <a:rPr lang="en-GB" sz="2400" dirty="0"/>
              <a:t>Presence check</a:t>
            </a:r>
          </a:p>
          <a:p>
            <a:r>
              <a:rPr lang="en-GB" sz="2400" dirty="0"/>
              <a:t>Length check</a:t>
            </a:r>
          </a:p>
          <a:p>
            <a:r>
              <a:rPr lang="en-GB" sz="2400" dirty="0"/>
              <a:t>Type check</a:t>
            </a:r>
          </a:p>
          <a:p>
            <a:r>
              <a:rPr lang="en-GB" sz="2400" dirty="0"/>
              <a:t>Format check</a:t>
            </a:r>
          </a:p>
          <a:p>
            <a:r>
              <a:rPr lang="en-GB" sz="2400" dirty="0"/>
              <a:t>Range check</a:t>
            </a:r>
          </a:p>
          <a:p>
            <a:r>
              <a:rPr lang="en-GB" sz="2400" dirty="0"/>
              <a:t>Check digit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23BAE-6227-45DC-8D75-466D10C0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005" y="1945573"/>
            <a:ext cx="4029637" cy="3286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2F3CF-4EC7-45B0-A26B-7FA2424296E4}"/>
              </a:ext>
            </a:extLst>
          </p:cNvPr>
          <p:cNvSpPr txBox="1"/>
          <p:nvPr/>
        </p:nvSpPr>
        <p:spPr>
          <a:xfrm>
            <a:off x="5033913" y="5879068"/>
            <a:ext cx="650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https://www.bbc.co.uk/bitesize/guides/zdvrd2p/revision/1</a:t>
            </a:r>
          </a:p>
        </p:txBody>
      </p:sp>
    </p:spTree>
    <p:extLst>
      <p:ext uri="{BB962C8B-B14F-4D97-AF65-F5344CB8AC3E}">
        <p14:creationId xmlns:p14="http://schemas.microsoft.com/office/powerpoint/2010/main" val="39649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1CBA-44EB-4B30-8AC0-2BDBBC3C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There is a bug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683C-16B9-4405-80F3-DCB7FDC7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2096064"/>
            <a:ext cx="5164858" cy="3695136"/>
          </a:xfrm>
        </p:spPr>
        <p:txBody>
          <a:bodyPr/>
          <a:lstStyle/>
          <a:p>
            <a:r>
              <a:rPr lang="en-GB"/>
              <a:t>We can fix the bug, but why did it happen?</a:t>
            </a:r>
          </a:p>
          <a:p>
            <a:r>
              <a:rPr lang="en-GB"/>
              <a:t>There are lots of reasons that bugs occur</a:t>
            </a:r>
          </a:p>
          <a:p>
            <a:r>
              <a:rPr lang="en-GB"/>
              <a:t>Often we want to get to the root cause</a:t>
            </a:r>
          </a:p>
          <a:p>
            <a:r>
              <a:rPr lang="en-GB"/>
              <a:t>So that this type of mistake doesn’t happen again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CB916E-6CFE-4061-A246-F5A5A1A8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45" y="1838389"/>
            <a:ext cx="6448965" cy="38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79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41</TotalTime>
  <Words>614</Words>
  <Application>Microsoft Office PowerPoint</Application>
  <PresentationFormat>Widescreen</PresentationFormat>
  <Paragraphs>94</Paragraphs>
  <Slides>19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Root cause analysis</vt:lpstr>
      <vt:lpstr>We have built an application</vt:lpstr>
      <vt:lpstr>And tested the application: - test plan - Test LOG</vt:lpstr>
      <vt:lpstr>What happens when we find bugs?</vt:lpstr>
      <vt:lpstr>Problem solving!</vt:lpstr>
      <vt:lpstr>Polya’s Problem Solving Strategy</vt:lpstr>
      <vt:lpstr>Logic errors</vt:lpstr>
      <vt:lpstr>Data errors</vt:lpstr>
      <vt:lpstr>There is a bug – why?</vt:lpstr>
      <vt:lpstr>Five whys</vt:lpstr>
      <vt:lpstr>PowerPoint Presentation</vt:lpstr>
      <vt:lpstr>Task 1</vt:lpstr>
      <vt:lpstr>Task 2: report</vt:lpstr>
      <vt:lpstr>Helpful links</vt:lpstr>
      <vt:lpstr>Changing the number of items</vt:lpstr>
      <vt:lpstr>PowerPoint Presentation</vt:lpstr>
      <vt:lpstr>task</vt:lpstr>
      <vt:lpstr>report</vt:lpstr>
      <vt:lpstr>Things to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cause analysis</dc:title>
  <dc:creator>John Glazebrook</dc:creator>
  <cp:lastModifiedBy>John Glazebrook</cp:lastModifiedBy>
  <cp:revision>1</cp:revision>
  <dcterms:created xsi:type="dcterms:W3CDTF">2021-02-09T01:13:48Z</dcterms:created>
  <dcterms:modified xsi:type="dcterms:W3CDTF">2023-02-06T14:15:11Z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