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CBBE92DD-81B9-4D97-9AE6-EEC9B4866B74}"/>
    <pc:docChg chg="addSld modSld">
      <pc:chgData name="John Glazebrook" userId="0cee8e84-5584-4a59-8cd1-43182ebc90a0" providerId="ADAL" clId="{CBBE92DD-81B9-4D97-9AE6-EEC9B4866B74}" dt="2022-01-27T13:16:52.950" v="124" actId="14100"/>
      <pc:docMkLst>
        <pc:docMk/>
      </pc:docMkLst>
      <pc:sldChg chg="addSp modSp mod">
        <pc:chgData name="John Glazebrook" userId="0cee8e84-5584-4a59-8cd1-43182ebc90a0" providerId="ADAL" clId="{CBBE92DD-81B9-4D97-9AE6-EEC9B4866B74}" dt="2022-01-27T13:14:16.361" v="116" actId="14100"/>
        <pc:sldMkLst>
          <pc:docMk/>
          <pc:sldMk cId="2377374378" sldId="261"/>
        </pc:sldMkLst>
        <pc:spChg chg="add mod">
          <ac:chgData name="John Glazebrook" userId="0cee8e84-5584-4a59-8cd1-43182ebc90a0" providerId="ADAL" clId="{CBBE92DD-81B9-4D97-9AE6-EEC9B4866B74}" dt="2022-01-27T13:14:13.986" v="115" actId="1076"/>
          <ac:spMkLst>
            <pc:docMk/>
            <pc:sldMk cId="2377374378" sldId="261"/>
            <ac:spMk id="4" creationId="{D0F9AF4F-CAB2-4BCE-983C-4FC803B67D65}"/>
          </ac:spMkLst>
        </pc:spChg>
        <pc:picChg chg="add mod">
          <ac:chgData name="John Glazebrook" userId="0cee8e84-5584-4a59-8cd1-43182ebc90a0" providerId="ADAL" clId="{CBBE92DD-81B9-4D97-9AE6-EEC9B4866B74}" dt="2022-01-27T13:14:16.361" v="116" actId="14100"/>
          <ac:picMkLst>
            <pc:docMk/>
            <pc:sldMk cId="2377374378" sldId="261"/>
            <ac:picMk id="1026" creationId="{DC564BD7-C520-406C-9557-2729124A743B}"/>
          </ac:picMkLst>
        </pc:picChg>
      </pc:sldChg>
      <pc:sldChg chg="addSp modSp new mod">
        <pc:chgData name="John Glazebrook" userId="0cee8e84-5584-4a59-8cd1-43182ebc90a0" providerId="ADAL" clId="{CBBE92DD-81B9-4D97-9AE6-EEC9B4866B74}" dt="2022-01-27T13:16:52.950" v="124" actId="14100"/>
        <pc:sldMkLst>
          <pc:docMk/>
          <pc:sldMk cId="2026664613" sldId="262"/>
        </pc:sldMkLst>
        <pc:picChg chg="add mod">
          <ac:chgData name="John Glazebrook" userId="0cee8e84-5584-4a59-8cd1-43182ebc90a0" providerId="ADAL" clId="{CBBE92DD-81B9-4D97-9AE6-EEC9B4866B74}" dt="2022-01-27T13:15:54.703" v="119" actId="1076"/>
          <ac:picMkLst>
            <pc:docMk/>
            <pc:sldMk cId="2026664613" sldId="262"/>
            <ac:picMk id="3" creationId="{FB93B63B-1E50-45F8-B87C-6A6736F71FE3}"/>
          </ac:picMkLst>
        </pc:picChg>
        <pc:picChg chg="add mod">
          <ac:chgData name="John Glazebrook" userId="0cee8e84-5584-4a59-8cd1-43182ebc90a0" providerId="ADAL" clId="{CBBE92DD-81B9-4D97-9AE6-EEC9B4866B74}" dt="2022-01-27T13:16:52.950" v="124" actId="14100"/>
          <ac:picMkLst>
            <pc:docMk/>
            <pc:sldMk cId="2026664613" sldId="262"/>
            <ac:picMk id="2050" creationId="{C0011C52-FF43-466C-90A1-D1C4AD14D1DB}"/>
          </ac:picMkLst>
        </pc:picChg>
      </pc:sldChg>
    </pc:docChg>
  </pc:docChgLst>
  <pc:docChgLst>
    <pc:chgData name="John Glazebrook" userId="0cee8e84-5584-4a59-8cd1-43182ebc90a0" providerId="ADAL" clId="{D033F5B6-0511-42F7-A03E-BEEAB064898A}"/>
    <pc:docChg chg="custSel addSld delSld modSld">
      <pc:chgData name="John Glazebrook" userId="0cee8e84-5584-4a59-8cd1-43182ebc90a0" providerId="ADAL" clId="{D033F5B6-0511-42F7-A03E-BEEAB064898A}" dt="2021-02-23T02:14:12.684" v="24" actId="14100"/>
      <pc:docMkLst>
        <pc:docMk/>
      </pc:docMkLst>
      <pc:sldChg chg="del">
        <pc:chgData name="John Glazebrook" userId="0cee8e84-5584-4a59-8cd1-43182ebc90a0" providerId="ADAL" clId="{D033F5B6-0511-42F7-A03E-BEEAB064898A}" dt="2021-02-23T02:08:54.884" v="0" actId="47"/>
        <pc:sldMkLst>
          <pc:docMk/>
          <pc:sldMk cId="1309000365" sldId="257"/>
        </pc:sldMkLst>
      </pc:sldChg>
      <pc:sldChg chg="addSp delSp modSp new mod">
        <pc:chgData name="John Glazebrook" userId="0cee8e84-5584-4a59-8cd1-43182ebc90a0" providerId="ADAL" clId="{D033F5B6-0511-42F7-A03E-BEEAB064898A}" dt="2021-02-23T02:14:12.684" v="24" actId="14100"/>
        <pc:sldMkLst>
          <pc:docMk/>
          <pc:sldMk cId="376439153" sldId="260"/>
        </pc:sldMkLst>
        <pc:spChg chg="del">
          <ac:chgData name="John Glazebrook" userId="0cee8e84-5584-4a59-8cd1-43182ebc90a0" providerId="ADAL" clId="{D033F5B6-0511-42F7-A03E-BEEAB064898A}" dt="2021-02-23T02:14:06.876" v="22" actId="478"/>
          <ac:spMkLst>
            <pc:docMk/>
            <pc:sldMk cId="376439153" sldId="260"/>
            <ac:spMk id="2" creationId="{41408C38-0A00-43C0-B9E5-58B7C80961B3}"/>
          </ac:spMkLst>
        </pc:spChg>
        <pc:spChg chg="mod">
          <ac:chgData name="John Glazebrook" userId="0cee8e84-5584-4a59-8cd1-43182ebc90a0" providerId="ADAL" clId="{D033F5B6-0511-42F7-A03E-BEEAB064898A}" dt="2021-02-23T02:14:09.705" v="23" actId="14100"/>
          <ac:spMkLst>
            <pc:docMk/>
            <pc:sldMk cId="376439153" sldId="260"/>
            <ac:spMk id="3" creationId="{3A46B867-3F31-419E-A64D-FD9C6261BD20}"/>
          </ac:spMkLst>
        </pc:spChg>
        <pc:picChg chg="add mod">
          <ac:chgData name="John Glazebrook" userId="0cee8e84-5584-4a59-8cd1-43182ebc90a0" providerId="ADAL" clId="{D033F5B6-0511-42F7-A03E-BEEAB064898A}" dt="2021-02-23T02:14:12.684" v="24" actId="14100"/>
          <ac:picMkLst>
            <pc:docMk/>
            <pc:sldMk cId="376439153" sldId="260"/>
            <ac:picMk id="4" creationId="{CFBA36E8-D36E-4EAF-8DE3-DA4C7653BEC3}"/>
          </ac:picMkLst>
        </pc:picChg>
      </pc:sldChg>
    </pc:docChg>
  </pc:docChgLst>
  <pc:docChgLst>
    <pc:chgData name="John Glazebrook" userId="0cee8e84-5584-4a59-8cd1-43182ebc90a0" providerId="ADAL" clId="{6D2218E2-12F5-4D36-874D-9328F57967AD}"/>
    <pc:docChg chg="custSel modSld">
      <pc:chgData name="John Glazebrook" userId="0cee8e84-5584-4a59-8cd1-43182ebc90a0" providerId="ADAL" clId="{6D2218E2-12F5-4D36-874D-9328F57967AD}" dt="2022-01-27T11:10:56.127" v="200" actId="20577"/>
      <pc:docMkLst>
        <pc:docMk/>
      </pc:docMkLst>
      <pc:sldChg chg="modSp mod">
        <pc:chgData name="John Glazebrook" userId="0cee8e84-5584-4a59-8cd1-43182ebc90a0" providerId="ADAL" clId="{6D2218E2-12F5-4D36-874D-9328F57967AD}" dt="2022-01-27T11:10:56.127" v="200" actId="20577"/>
        <pc:sldMkLst>
          <pc:docMk/>
          <pc:sldMk cId="2377374378" sldId="261"/>
        </pc:sldMkLst>
        <pc:spChg chg="mod">
          <ac:chgData name="John Glazebrook" userId="0cee8e84-5584-4a59-8cd1-43182ebc90a0" providerId="ADAL" clId="{6D2218E2-12F5-4D36-874D-9328F57967AD}" dt="2022-01-27T11:01:33.367" v="125" actId="20577"/>
          <ac:spMkLst>
            <pc:docMk/>
            <pc:sldMk cId="2377374378" sldId="261"/>
            <ac:spMk id="2" creationId="{D0F942D4-C58D-414F-9C12-D9573F5124FD}"/>
          </ac:spMkLst>
        </pc:spChg>
        <pc:spChg chg="mod">
          <ac:chgData name="John Glazebrook" userId="0cee8e84-5584-4a59-8cd1-43182ebc90a0" providerId="ADAL" clId="{6D2218E2-12F5-4D36-874D-9328F57967AD}" dt="2022-01-27T11:10:56.127" v="200" actId="20577"/>
          <ac:spMkLst>
            <pc:docMk/>
            <pc:sldMk cId="2377374378" sldId="261"/>
            <ac:spMk id="3" creationId="{1DE68BCC-3564-4EAC-BCDA-390DDAFED70B}"/>
          </ac:spMkLst>
        </pc:spChg>
      </pc:sldChg>
    </pc:docChg>
  </pc:docChgLst>
  <pc:docChgLst>
    <pc:chgData name="John Glazebrook" userId="0cee8e84-5584-4a59-8cd1-43182ebc90a0" providerId="ADAL" clId="{024A37EB-D26C-420F-8167-BB5F48220AFE}"/>
    <pc:docChg chg="undo custSel addSld modSld">
      <pc:chgData name="John Glazebrook" userId="0cee8e84-5584-4a59-8cd1-43182ebc90a0" providerId="ADAL" clId="{024A37EB-D26C-420F-8167-BB5F48220AFE}" dt="2021-01-05T09:28:02.962" v="644"/>
      <pc:docMkLst>
        <pc:docMk/>
      </pc:docMkLst>
      <pc:sldChg chg="modSp new">
        <pc:chgData name="John Glazebrook" userId="0cee8e84-5584-4a59-8cd1-43182ebc90a0" providerId="ADAL" clId="{024A37EB-D26C-420F-8167-BB5F48220AFE}" dt="2021-01-05T09:28:02.962" v="644"/>
        <pc:sldMkLst>
          <pc:docMk/>
          <pc:sldMk cId="1987540490" sldId="256"/>
        </pc:sldMkLst>
        <pc:spChg chg="mod">
          <ac:chgData name="John Glazebrook" userId="0cee8e84-5584-4a59-8cd1-43182ebc90a0" providerId="ADAL" clId="{024A37EB-D26C-420F-8167-BB5F48220AFE}" dt="2021-01-05T09:28:02.962" v="644"/>
          <ac:spMkLst>
            <pc:docMk/>
            <pc:sldMk cId="1987540490" sldId="256"/>
            <ac:spMk id="2" creationId="{2F0EC697-CF23-4350-BC2E-A3A966662A90}"/>
          </ac:spMkLst>
        </pc:spChg>
        <pc:spChg chg="mod">
          <ac:chgData name="John Glazebrook" userId="0cee8e84-5584-4a59-8cd1-43182ebc90a0" providerId="ADAL" clId="{024A37EB-D26C-420F-8167-BB5F48220AFE}" dt="2021-01-04T14:53:31.118" v="1"/>
          <ac:spMkLst>
            <pc:docMk/>
            <pc:sldMk cId="1987540490" sldId="256"/>
            <ac:spMk id="3" creationId="{B23D031A-D7CF-49DB-8B98-C65C646FC8D2}"/>
          </ac:spMkLst>
        </pc:spChg>
      </pc:sldChg>
      <pc:sldChg chg="modSp new mod">
        <pc:chgData name="John Glazebrook" userId="0cee8e84-5584-4a59-8cd1-43182ebc90a0" providerId="ADAL" clId="{024A37EB-D26C-420F-8167-BB5F48220AFE}" dt="2021-01-04T14:55:02.604" v="279" actId="20577"/>
        <pc:sldMkLst>
          <pc:docMk/>
          <pc:sldMk cId="1309000365" sldId="257"/>
        </pc:sldMkLst>
        <pc:spChg chg="mod">
          <ac:chgData name="John Glazebrook" userId="0cee8e84-5584-4a59-8cd1-43182ebc90a0" providerId="ADAL" clId="{024A37EB-D26C-420F-8167-BB5F48220AFE}" dt="2021-01-04T14:53:45.564" v="9" actId="20577"/>
          <ac:spMkLst>
            <pc:docMk/>
            <pc:sldMk cId="1309000365" sldId="257"/>
            <ac:spMk id="2" creationId="{336BABBB-C88C-4DA5-AFD0-54AD070878BA}"/>
          </ac:spMkLst>
        </pc:spChg>
        <pc:spChg chg="mod">
          <ac:chgData name="John Glazebrook" userId="0cee8e84-5584-4a59-8cd1-43182ebc90a0" providerId="ADAL" clId="{024A37EB-D26C-420F-8167-BB5F48220AFE}" dt="2021-01-04T14:55:02.604" v="279" actId="20577"/>
          <ac:spMkLst>
            <pc:docMk/>
            <pc:sldMk cId="1309000365" sldId="257"/>
            <ac:spMk id="3" creationId="{05A43E11-5218-4C27-84BD-3D1710C4AE7D}"/>
          </ac:spMkLst>
        </pc:spChg>
      </pc:sldChg>
      <pc:sldChg chg="modSp new mod">
        <pc:chgData name="John Glazebrook" userId="0cee8e84-5584-4a59-8cd1-43182ebc90a0" providerId="ADAL" clId="{024A37EB-D26C-420F-8167-BB5F48220AFE}" dt="2021-01-04T14:56:56.242" v="504" actId="27636"/>
        <pc:sldMkLst>
          <pc:docMk/>
          <pc:sldMk cId="3657219266" sldId="258"/>
        </pc:sldMkLst>
        <pc:spChg chg="mod">
          <ac:chgData name="John Glazebrook" userId="0cee8e84-5584-4a59-8cd1-43182ebc90a0" providerId="ADAL" clId="{024A37EB-D26C-420F-8167-BB5F48220AFE}" dt="2021-01-04T14:55:50.952" v="307" actId="20577"/>
          <ac:spMkLst>
            <pc:docMk/>
            <pc:sldMk cId="3657219266" sldId="258"/>
            <ac:spMk id="2" creationId="{F9149103-B8CD-4FF6-AD00-722ADC523244}"/>
          </ac:spMkLst>
        </pc:spChg>
        <pc:spChg chg="mod">
          <ac:chgData name="John Glazebrook" userId="0cee8e84-5584-4a59-8cd1-43182ebc90a0" providerId="ADAL" clId="{024A37EB-D26C-420F-8167-BB5F48220AFE}" dt="2021-01-04T14:56:56.242" v="504" actId="27636"/>
          <ac:spMkLst>
            <pc:docMk/>
            <pc:sldMk cId="3657219266" sldId="258"/>
            <ac:spMk id="3" creationId="{7B1ADED2-600A-470E-8373-4EA64A80518B}"/>
          </ac:spMkLst>
        </pc:spChg>
      </pc:sldChg>
      <pc:sldChg chg="addSp delSp modSp new mod">
        <pc:chgData name="John Glazebrook" userId="0cee8e84-5584-4a59-8cd1-43182ebc90a0" providerId="ADAL" clId="{024A37EB-D26C-420F-8167-BB5F48220AFE}" dt="2021-01-04T15:08:51.742" v="643" actId="1076"/>
        <pc:sldMkLst>
          <pc:docMk/>
          <pc:sldMk cId="487018906" sldId="259"/>
        </pc:sldMkLst>
        <pc:spChg chg="mod">
          <ac:chgData name="John Glazebrook" userId="0cee8e84-5584-4a59-8cd1-43182ebc90a0" providerId="ADAL" clId="{024A37EB-D26C-420F-8167-BB5F48220AFE}" dt="2021-01-04T14:57:07.505" v="542" actId="20577"/>
          <ac:spMkLst>
            <pc:docMk/>
            <pc:sldMk cId="487018906" sldId="259"/>
            <ac:spMk id="2" creationId="{3C0FBBB0-E477-4BC9-A457-0B99BC5583F6}"/>
          </ac:spMkLst>
        </pc:spChg>
        <pc:spChg chg="mod">
          <ac:chgData name="John Glazebrook" userId="0cee8e84-5584-4a59-8cd1-43182ebc90a0" providerId="ADAL" clId="{024A37EB-D26C-420F-8167-BB5F48220AFE}" dt="2021-01-04T15:02:41.054" v="608"/>
          <ac:spMkLst>
            <pc:docMk/>
            <pc:sldMk cId="487018906" sldId="259"/>
            <ac:spMk id="3" creationId="{3D88DD5F-6354-4688-A33E-D01742C156AF}"/>
          </ac:spMkLst>
        </pc:spChg>
        <pc:spChg chg="add del mod">
          <ac:chgData name="John Glazebrook" userId="0cee8e84-5584-4a59-8cd1-43182ebc90a0" providerId="ADAL" clId="{024A37EB-D26C-420F-8167-BB5F48220AFE}" dt="2021-01-04T15:02:42.963" v="609"/>
          <ac:spMkLst>
            <pc:docMk/>
            <pc:sldMk cId="487018906" sldId="259"/>
            <ac:spMk id="4" creationId="{33FB748F-2F10-4388-81EC-F398DF5368AD}"/>
          </ac:spMkLst>
        </pc:spChg>
        <pc:spChg chg="add del">
          <ac:chgData name="John Glazebrook" userId="0cee8e84-5584-4a59-8cd1-43182ebc90a0" providerId="ADAL" clId="{024A37EB-D26C-420F-8167-BB5F48220AFE}" dt="2021-01-04T15:06:20.317" v="627"/>
          <ac:spMkLst>
            <pc:docMk/>
            <pc:sldMk cId="487018906" sldId="259"/>
            <ac:spMk id="8" creationId="{9B608A4C-4324-4E63-BCC8-8506BBD2B04E}"/>
          </ac:spMkLst>
        </pc:spChg>
        <pc:picChg chg="add mod">
          <ac:chgData name="John Glazebrook" userId="0cee8e84-5584-4a59-8cd1-43182ebc90a0" providerId="ADAL" clId="{024A37EB-D26C-420F-8167-BB5F48220AFE}" dt="2021-01-04T15:03:02.230" v="613" actId="1076"/>
          <ac:picMkLst>
            <pc:docMk/>
            <pc:sldMk cId="487018906" sldId="259"/>
            <ac:picMk id="5" creationId="{C2B037EE-EF81-4A25-B057-8C25AD8EAEBE}"/>
          </ac:picMkLst>
        </pc:picChg>
        <pc:picChg chg="add mod">
          <ac:chgData name="John Glazebrook" userId="0cee8e84-5584-4a59-8cd1-43182ebc90a0" providerId="ADAL" clId="{024A37EB-D26C-420F-8167-BB5F48220AFE}" dt="2021-01-04T15:03:56.453" v="618" actId="1076"/>
          <ac:picMkLst>
            <pc:docMk/>
            <pc:sldMk cId="487018906" sldId="259"/>
            <ac:picMk id="6" creationId="{E05C1E98-527F-4F78-BC98-5829F1C964A3}"/>
          </ac:picMkLst>
        </pc:picChg>
        <pc:picChg chg="add mod ord">
          <ac:chgData name="John Glazebrook" userId="0cee8e84-5584-4a59-8cd1-43182ebc90a0" providerId="ADAL" clId="{024A37EB-D26C-420F-8167-BB5F48220AFE}" dt="2021-01-04T15:04:41.147" v="625" actId="1076"/>
          <ac:picMkLst>
            <pc:docMk/>
            <pc:sldMk cId="487018906" sldId="259"/>
            <ac:picMk id="7" creationId="{7A31B88E-2AA5-4D8E-9AEC-0896501CA7B6}"/>
          </ac:picMkLst>
        </pc:picChg>
        <pc:picChg chg="add mod">
          <ac:chgData name="John Glazebrook" userId="0cee8e84-5584-4a59-8cd1-43182ebc90a0" providerId="ADAL" clId="{024A37EB-D26C-420F-8167-BB5F48220AFE}" dt="2021-01-04T15:06:39.682" v="630" actId="1076"/>
          <ac:picMkLst>
            <pc:docMk/>
            <pc:sldMk cId="487018906" sldId="259"/>
            <ac:picMk id="9" creationId="{5DAD3DEF-496B-44EB-B2F8-458AE7C283F6}"/>
          </ac:picMkLst>
        </pc:picChg>
        <pc:picChg chg="add mod">
          <ac:chgData name="John Glazebrook" userId="0cee8e84-5584-4a59-8cd1-43182ebc90a0" providerId="ADAL" clId="{024A37EB-D26C-420F-8167-BB5F48220AFE}" dt="2021-01-04T15:07:11.421" v="635" actId="1076"/>
          <ac:picMkLst>
            <pc:docMk/>
            <pc:sldMk cId="487018906" sldId="259"/>
            <ac:picMk id="10" creationId="{DD2FE409-CC32-4A97-AC1D-0A87E6FC564A}"/>
          </ac:picMkLst>
        </pc:picChg>
        <pc:picChg chg="add mod ord">
          <ac:chgData name="John Glazebrook" userId="0cee8e84-5584-4a59-8cd1-43182ebc90a0" providerId="ADAL" clId="{024A37EB-D26C-420F-8167-BB5F48220AFE}" dt="2021-01-04T15:07:56.496" v="641" actId="1076"/>
          <ac:picMkLst>
            <pc:docMk/>
            <pc:sldMk cId="487018906" sldId="259"/>
            <ac:picMk id="11" creationId="{92F82CBF-8319-4C53-BE90-774822B03A98}"/>
          </ac:picMkLst>
        </pc:picChg>
        <pc:picChg chg="add mod">
          <ac:chgData name="John Glazebrook" userId="0cee8e84-5584-4a59-8cd1-43182ebc90a0" providerId="ADAL" clId="{024A37EB-D26C-420F-8167-BB5F48220AFE}" dt="2021-01-04T15:08:51.742" v="643" actId="1076"/>
          <ac:picMkLst>
            <pc:docMk/>
            <pc:sldMk cId="487018906" sldId="259"/>
            <ac:picMk id="12" creationId="{74150349-E2ED-473C-BA6A-F666CE386ED7}"/>
          </ac:picMkLst>
        </pc:picChg>
      </pc:sldChg>
    </pc:docChg>
  </pc:docChgLst>
  <pc:docChgLst>
    <pc:chgData name="John Glazebrook" userId="0cee8e84-5584-4a59-8cd1-43182ebc90a0" providerId="ADAL" clId="{09446E07-9F7C-4B4A-86AC-67FA371F5301}"/>
    <pc:docChg chg="modSld">
      <pc:chgData name="John Glazebrook" userId="0cee8e84-5584-4a59-8cd1-43182ebc90a0" providerId="ADAL" clId="{09446E07-9F7C-4B4A-86AC-67FA371F5301}" dt="2022-08-24T11:35:20.753" v="2" actId="20577"/>
      <pc:docMkLst>
        <pc:docMk/>
      </pc:docMkLst>
      <pc:sldChg chg="modSp mod">
        <pc:chgData name="John Glazebrook" userId="0cee8e84-5584-4a59-8cd1-43182ebc90a0" providerId="ADAL" clId="{09446E07-9F7C-4B4A-86AC-67FA371F5301}" dt="2022-08-24T11:35:20.753" v="2" actId="20577"/>
        <pc:sldMkLst>
          <pc:docMk/>
          <pc:sldMk cId="3657219266" sldId="258"/>
        </pc:sldMkLst>
        <pc:spChg chg="mod">
          <ac:chgData name="John Glazebrook" userId="0cee8e84-5584-4a59-8cd1-43182ebc90a0" providerId="ADAL" clId="{09446E07-9F7C-4B4A-86AC-67FA371F5301}" dt="2022-08-24T11:35:20.753" v="2" actId="20577"/>
          <ac:spMkLst>
            <pc:docMk/>
            <pc:sldMk cId="3657219266" sldId="258"/>
            <ac:spMk id="2" creationId="{F9149103-B8CD-4FF6-AD00-722ADC523244}"/>
          </ac:spMkLst>
        </pc:spChg>
      </pc:sldChg>
    </pc:docChg>
  </pc:docChgLst>
  <pc:docChgLst>
    <pc:chgData name="John Glazebrook" userId="0cee8e84-5584-4a59-8cd1-43182ebc90a0" providerId="ADAL" clId="{0B9BE6EE-88AF-4BB1-B963-A11664031385}"/>
    <pc:docChg chg="addSld modSld">
      <pc:chgData name="John Glazebrook" userId="0cee8e84-5584-4a59-8cd1-43182ebc90a0" providerId="ADAL" clId="{0B9BE6EE-88AF-4BB1-B963-A11664031385}" dt="2022-01-24T13:07:51.321" v="67" actId="20577"/>
      <pc:docMkLst>
        <pc:docMk/>
      </pc:docMkLst>
      <pc:sldChg chg="modSp new mod">
        <pc:chgData name="John Glazebrook" userId="0cee8e84-5584-4a59-8cd1-43182ebc90a0" providerId="ADAL" clId="{0B9BE6EE-88AF-4BB1-B963-A11664031385}" dt="2022-01-24T13:07:51.321" v="67" actId="20577"/>
        <pc:sldMkLst>
          <pc:docMk/>
          <pc:sldMk cId="2377374378" sldId="261"/>
        </pc:sldMkLst>
        <pc:spChg chg="mod">
          <ac:chgData name="John Glazebrook" userId="0cee8e84-5584-4a59-8cd1-43182ebc90a0" providerId="ADAL" clId="{0B9BE6EE-88AF-4BB1-B963-A11664031385}" dt="2022-01-24T13:07:51.321" v="67" actId="20577"/>
          <ac:spMkLst>
            <pc:docMk/>
            <pc:sldMk cId="2377374378" sldId="261"/>
            <ac:spMk id="2" creationId="{D0F942D4-C58D-414F-9C12-D9573F5124FD}"/>
          </ac:spMkLst>
        </pc:spChg>
        <pc:spChg chg="mod">
          <ac:chgData name="John Glazebrook" userId="0cee8e84-5584-4a59-8cd1-43182ebc90a0" providerId="ADAL" clId="{0B9BE6EE-88AF-4BB1-B963-A11664031385}" dt="2022-01-24T13:07:35.822" v="2" actId="20577"/>
          <ac:spMkLst>
            <pc:docMk/>
            <pc:sldMk cId="2377374378" sldId="261"/>
            <ac:spMk id="3" creationId="{1DE68BCC-3564-4EAC-BCDA-390DDAFED7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2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4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63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66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2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47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2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8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9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5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8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E169A-3040-4A82-A327-E610C11D0D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0FAE-F483-42DC-AD00-519671D65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52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urora.tech/blog/scaling-simulation" TargetMode="External"/><Relationship Id="rId2" Type="http://schemas.openxmlformats.org/officeDocument/2006/relationships/hyperlink" Target="https://youtu.be/4czjS9h4F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macworld.com/article/3608621/30k-macs-are-infected-with-silver-sparrow-virus-and-no-one-knows-wh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news.ycombinator.com/item?id=3005376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C697-CF23-4350-BC2E-A3A966662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Emerging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D031A-D7CF-49DB-8B98-C65C646FC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4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867-3F31-419E-A64D-FD9C6261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51857"/>
            <a:ext cx="10353762" cy="4539343"/>
          </a:xfrm>
        </p:spPr>
        <p:txBody>
          <a:bodyPr/>
          <a:lstStyle/>
          <a:p>
            <a:r>
              <a:rPr lang="en-GB" dirty="0">
                <a:hlinkClick r:id="rId2"/>
              </a:rPr>
              <a:t>Mars -- https://youtu.be/4czjS9h4Fpg</a:t>
            </a:r>
            <a:endParaRPr lang="en-GB" dirty="0"/>
          </a:p>
          <a:p>
            <a:r>
              <a:rPr lang="en-GB" dirty="0">
                <a:hlinkClick r:id="rId3"/>
              </a:rPr>
              <a:t>https://aurora.tech/blog/scaling-simulation</a:t>
            </a:r>
            <a:endParaRPr lang="en-GB" dirty="0"/>
          </a:p>
          <a:p>
            <a:r>
              <a:rPr lang="en-GB" dirty="0">
                <a:hlinkClick r:id="rId4"/>
              </a:rPr>
              <a:t>https://www.macworld.com/article/3608621/30k-macs-are-infected-with-silver-sparrow-virus-and-no-one-knows-why.html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A36E8-D36E-4EAF-8DE3-DA4C7653B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546" y="3581400"/>
            <a:ext cx="8842512" cy="30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9103-B8CD-4FF6-AD00-722ADC52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Emerging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DED2-600A-470E-8373-4EA64A80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90104"/>
          </a:xfrm>
        </p:spPr>
        <p:txBody>
          <a:bodyPr>
            <a:normAutofit/>
          </a:bodyPr>
          <a:lstStyle/>
          <a:p>
            <a:r>
              <a:rPr lang="en-GB" dirty="0"/>
              <a:t>Do some research on tech issues (coding, AI, VR, AR)</a:t>
            </a:r>
          </a:p>
          <a:p>
            <a:r>
              <a:rPr lang="en-GB" dirty="0"/>
              <a:t>Also tech news</a:t>
            </a:r>
          </a:p>
          <a:p>
            <a:endParaRPr lang="en-GB" dirty="0"/>
          </a:p>
          <a:p>
            <a:r>
              <a:rPr lang="en-GB" dirty="0"/>
              <a:t>Self driving cars</a:t>
            </a:r>
          </a:p>
          <a:p>
            <a:r>
              <a:rPr lang="en-GB" dirty="0"/>
              <a:t>AI helping with corona virus</a:t>
            </a:r>
          </a:p>
          <a:p>
            <a:r>
              <a:rPr lang="en-GB" dirty="0"/>
              <a:t>Issues that have happened</a:t>
            </a:r>
          </a:p>
          <a:p>
            <a:endParaRPr lang="en-GB" dirty="0"/>
          </a:p>
          <a:p>
            <a:r>
              <a:rPr lang="en-GB" dirty="0"/>
              <a:t>PowerPoint that you will present to the class</a:t>
            </a:r>
          </a:p>
        </p:txBody>
      </p:sp>
    </p:spTree>
    <p:extLst>
      <p:ext uri="{BB962C8B-B14F-4D97-AF65-F5344CB8AC3E}">
        <p14:creationId xmlns:p14="http://schemas.microsoft.com/office/powerpoint/2010/main" val="365721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42D4-C58D-414F-9C12-D9573F51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EMERGING ISSUES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Other random links I find during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8BCC-3564-4EAC-BCDA-390DDAFE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6932"/>
            <a:ext cx="10353762" cy="3886201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https://news.ycombinator.com/item?id=30053761</a:t>
            </a:r>
            <a:endParaRPr lang="en-GB" dirty="0"/>
          </a:p>
          <a:p>
            <a:r>
              <a:rPr lang="en-GB" dirty="0"/>
              <a:t>Get Ready Player One / Facebook Meta</a:t>
            </a:r>
          </a:p>
          <a:p>
            <a:r>
              <a:rPr lang="en-GB" dirty="0"/>
              <a:t>AR</a:t>
            </a:r>
          </a:p>
          <a:p>
            <a:r>
              <a:rPr lang="en-GB" dirty="0"/>
              <a:t>Internet of things</a:t>
            </a:r>
          </a:p>
          <a:p>
            <a:r>
              <a:rPr lang="en-GB" dirty="0"/>
              <a:t>Blockchain - Bitcoin / NFT</a:t>
            </a:r>
          </a:p>
          <a:p>
            <a:r>
              <a:rPr lang="en-GB" dirty="0"/>
              <a:t>Digital haircuts</a:t>
            </a:r>
          </a:p>
          <a:p>
            <a:r>
              <a:rPr lang="en-GB" dirty="0"/>
              <a:t>Edge AI</a:t>
            </a:r>
          </a:p>
          <a:p>
            <a:r>
              <a:rPr lang="en-GB" dirty="0"/>
              <a:t>Batteries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9AF4F-CAB2-4BCE-983C-4FC803B67D65}"/>
              </a:ext>
            </a:extLst>
          </p:cNvPr>
          <p:cNvSpPr txBox="1"/>
          <p:nvPr/>
        </p:nvSpPr>
        <p:spPr>
          <a:xfrm>
            <a:off x="6896678" y="3530536"/>
            <a:ext cx="437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Face recognition / Apple </a:t>
            </a:r>
            <a:r>
              <a:rPr lang="en-GB" sz="2000" dirty="0" err="1"/>
              <a:t>AirTags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NeuraLink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Raw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SPACE!! Mining.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Robots / Cars /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Factory Meat.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C564BD7-C520-406C-9557-2729124A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086" y="4581318"/>
            <a:ext cx="2167075" cy="222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7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93B63B-1E50-45F8-B87C-6A6736F7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9" y="192836"/>
            <a:ext cx="6030167" cy="3572374"/>
          </a:xfrm>
          <a:prstGeom prst="rect">
            <a:avLst/>
          </a:prstGeom>
        </p:spPr>
      </p:pic>
      <p:pic>
        <p:nvPicPr>
          <p:cNvPr id="2050" name="Picture 2" descr="In an official statement, the Press Information Bureau said Dr Somanath mentioned the launch of an “SSLV-D1 Micro SAT in April 2022”. (File)">
            <a:extLst>
              <a:ext uri="{FF2B5EF4-FFF2-40B4-BE49-F238E27FC236}">
                <a16:creationId xmlns:a16="http://schemas.microsoft.com/office/drawing/2014/main" id="{C0011C52-FF43-466C-90A1-D1C4AD14D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r="24368"/>
          <a:stretch/>
        </p:blipFill>
        <p:spPr bwMode="auto">
          <a:xfrm>
            <a:off x="6289222" y="192835"/>
            <a:ext cx="5734880" cy="656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6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F82CBF-8319-4C53-BE90-774822B0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53" y="4745931"/>
            <a:ext cx="4205014" cy="209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31B88E-2AA5-4D8E-9AEC-0896501C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3139">
            <a:off x="6722516" y="1709099"/>
            <a:ext cx="3147279" cy="3102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FBBB0-E477-4BC9-A457-0B99BC55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on where to find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DD5F-6354-4688-A33E-D01742C1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 crunch</a:t>
            </a:r>
          </a:p>
          <a:p>
            <a:r>
              <a:rPr lang="en-GB" dirty="0"/>
              <a:t>BBC Technology &amp; Science</a:t>
            </a:r>
          </a:p>
          <a:p>
            <a:r>
              <a:rPr lang="en-GB" dirty="0"/>
              <a:t>Reddit</a:t>
            </a:r>
          </a:p>
          <a:p>
            <a:r>
              <a:rPr lang="en-GB" dirty="0"/>
              <a:t>CNET</a:t>
            </a:r>
          </a:p>
          <a:p>
            <a:r>
              <a:rPr lang="en-GB" dirty="0"/>
              <a:t>YouTube</a:t>
            </a:r>
          </a:p>
          <a:p>
            <a:r>
              <a:rPr lang="en-GB" dirty="0"/>
              <a:t>Wired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037EE-EF81-4A25-B057-8C25AD8E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8758">
            <a:off x="6985410" y="5085498"/>
            <a:ext cx="4820323" cy="1209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C1E98-527F-4F78-BC98-5829F1C96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7873">
            <a:off x="9591130" y="3663872"/>
            <a:ext cx="2106645" cy="1575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AD3DEF-496B-44EB-B2F8-458AE7C28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07" y="5731206"/>
            <a:ext cx="2866437" cy="858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2FE409-CC32-4A97-AC1D-0A87E6FC5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86127">
            <a:off x="5135907" y="4011061"/>
            <a:ext cx="1683576" cy="1474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150349-E2ED-473C-BA6A-F666CE386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6849431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8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</TotalTime>
  <Words>155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Emerging Issues</vt:lpstr>
      <vt:lpstr>PowerPoint Presentation</vt:lpstr>
      <vt:lpstr>Emerging issues</vt:lpstr>
      <vt:lpstr>EMERGING ISSUES  Other random links I find during the year</vt:lpstr>
      <vt:lpstr>PowerPoint Presentation</vt:lpstr>
      <vt:lpstr>Ideas on where to find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2021-01-04T14:53:19Z</dcterms:created>
  <dcterms:modified xsi:type="dcterms:W3CDTF">2022-08-24T11:35:22Z</dcterms:modified>
</cp:coreProperties>
</file>