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7"/>
  </p:notesMasterIdLst>
  <p:sldIdLst>
    <p:sldId id="275" r:id="rId5"/>
    <p:sldId id="276" r:id="rId6"/>
    <p:sldId id="267" r:id="rId7"/>
    <p:sldId id="268" r:id="rId8"/>
    <p:sldId id="269" r:id="rId9"/>
    <p:sldId id="278" r:id="rId10"/>
    <p:sldId id="288" r:id="rId11"/>
    <p:sldId id="289" r:id="rId12"/>
    <p:sldId id="280" r:id="rId13"/>
    <p:sldId id="279" r:id="rId14"/>
    <p:sldId id="295" r:id="rId15"/>
    <p:sldId id="296" r:id="rId16"/>
    <p:sldId id="297" r:id="rId17"/>
    <p:sldId id="298" r:id="rId18"/>
    <p:sldId id="294" r:id="rId19"/>
    <p:sldId id="283" r:id="rId20"/>
    <p:sldId id="281" r:id="rId21"/>
    <p:sldId id="277" r:id="rId22"/>
    <p:sldId id="282" r:id="rId23"/>
    <p:sldId id="272" r:id="rId24"/>
    <p:sldId id="263"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A910F-53A4-4CB0-86DC-BC965E2FAC35}" v="3" dt="2022-01-24T12:48:46.008"/>
    <p1510:client id="{B3792B88-497E-4534-815C-F4A838EC8CC0}" v="9" dt="2022-01-24T12:13:13.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69" d="100"/>
          <a:sy n="69"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lazebrook" userId="0cee8e84-5584-4a59-8cd1-43182ebc90a0" providerId="ADAL" clId="{661A910F-53A4-4CB0-86DC-BC965E2FAC35}"/>
    <pc:docChg chg="custSel addSld delSld modSld">
      <pc:chgData name="John Glazebrook" userId="0cee8e84-5584-4a59-8cd1-43182ebc90a0" providerId="ADAL" clId="{661A910F-53A4-4CB0-86DC-BC965E2FAC35}" dt="2022-01-24T12:49:47.865" v="36" actId="14100"/>
      <pc:docMkLst>
        <pc:docMk/>
      </pc:docMkLst>
      <pc:sldChg chg="modSp">
        <pc:chgData name="John Glazebrook" userId="0cee8e84-5584-4a59-8cd1-43182ebc90a0" providerId="ADAL" clId="{661A910F-53A4-4CB0-86DC-BC965E2FAC35}" dt="2022-01-24T12:46:02.515" v="0" actId="732"/>
        <pc:sldMkLst>
          <pc:docMk/>
          <pc:sldMk cId="1729855802" sldId="276"/>
        </pc:sldMkLst>
        <pc:picChg chg="mod">
          <ac:chgData name="John Glazebrook" userId="0cee8e84-5584-4a59-8cd1-43182ebc90a0" providerId="ADAL" clId="{661A910F-53A4-4CB0-86DC-BC965E2FAC35}" dt="2022-01-24T12:46:02.515" v="0" actId="732"/>
          <ac:picMkLst>
            <pc:docMk/>
            <pc:sldMk cId="1729855802" sldId="276"/>
            <ac:picMk id="1026" creationId="{566C6B30-7FD9-479F-82AD-BBC1637F8A4F}"/>
          </ac:picMkLst>
        </pc:picChg>
      </pc:sldChg>
      <pc:sldChg chg="addSp modSp mod">
        <pc:chgData name="John Glazebrook" userId="0cee8e84-5584-4a59-8cd1-43182ebc90a0" providerId="ADAL" clId="{661A910F-53A4-4CB0-86DC-BC965E2FAC35}" dt="2022-01-24T12:46:33.562" v="3" actId="1076"/>
        <pc:sldMkLst>
          <pc:docMk/>
          <pc:sldMk cId="878589772" sldId="278"/>
        </pc:sldMkLst>
        <pc:spChg chg="add mod">
          <ac:chgData name="John Glazebrook" userId="0cee8e84-5584-4a59-8cd1-43182ebc90a0" providerId="ADAL" clId="{661A910F-53A4-4CB0-86DC-BC965E2FAC35}" dt="2022-01-24T12:46:33.562" v="3" actId="1076"/>
          <ac:spMkLst>
            <pc:docMk/>
            <pc:sldMk cId="878589772" sldId="278"/>
            <ac:spMk id="3" creationId="{1ECECE65-1F66-4871-ABD4-0BC90F4D32CA}"/>
          </ac:spMkLst>
        </pc:spChg>
        <pc:spChg chg="add mod">
          <ac:chgData name="John Glazebrook" userId="0cee8e84-5584-4a59-8cd1-43182ebc90a0" providerId="ADAL" clId="{661A910F-53A4-4CB0-86DC-BC965E2FAC35}" dt="2022-01-24T12:46:33.562" v="3" actId="1076"/>
          <ac:spMkLst>
            <pc:docMk/>
            <pc:sldMk cId="878589772" sldId="278"/>
            <ac:spMk id="4" creationId="{5AFA0B2F-9B90-4417-9575-99FC2CFA1419}"/>
          </ac:spMkLst>
        </pc:spChg>
      </pc:sldChg>
      <pc:sldChg chg="modSp mod">
        <pc:chgData name="John Glazebrook" userId="0cee8e84-5584-4a59-8cd1-43182ebc90a0" providerId="ADAL" clId="{661A910F-53A4-4CB0-86DC-BC965E2FAC35}" dt="2022-01-24T12:47:12.024" v="26" actId="27636"/>
        <pc:sldMkLst>
          <pc:docMk/>
          <pc:sldMk cId="2866468098" sldId="280"/>
        </pc:sldMkLst>
        <pc:spChg chg="mod">
          <ac:chgData name="John Glazebrook" userId="0cee8e84-5584-4a59-8cd1-43182ebc90a0" providerId="ADAL" clId="{661A910F-53A4-4CB0-86DC-BC965E2FAC35}" dt="2022-01-24T12:47:12.024" v="26" actId="27636"/>
          <ac:spMkLst>
            <pc:docMk/>
            <pc:sldMk cId="2866468098" sldId="280"/>
            <ac:spMk id="3" creationId="{5D1EBDFC-D3E3-4BC0-A92F-81ED31EFF970}"/>
          </ac:spMkLst>
        </pc:spChg>
      </pc:sldChg>
      <pc:sldChg chg="modSp del mod">
        <pc:chgData name="John Glazebrook" userId="0cee8e84-5584-4a59-8cd1-43182ebc90a0" providerId="ADAL" clId="{661A910F-53A4-4CB0-86DC-BC965E2FAC35}" dt="2022-01-24T12:46:36.130" v="4" actId="47"/>
        <pc:sldMkLst>
          <pc:docMk/>
          <pc:sldMk cId="2330422697" sldId="284"/>
        </pc:sldMkLst>
        <pc:spChg chg="mod">
          <ac:chgData name="John Glazebrook" userId="0cee8e84-5584-4a59-8cd1-43182ebc90a0" providerId="ADAL" clId="{661A910F-53A4-4CB0-86DC-BC965E2FAC35}" dt="2022-01-24T12:46:24.424" v="1" actId="14100"/>
          <ac:spMkLst>
            <pc:docMk/>
            <pc:sldMk cId="2330422697" sldId="284"/>
            <ac:spMk id="3" creationId="{84FF6C4C-66CB-451E-827D-29D6EB16428A}"/>
          </ac:spMkLst>
        </pc:spChg>
      </pc:sldChg>
      <pc:sldChg chg="modSp add mod">
        <pc:chgData name="John Glazebrook" userId="0cee8e84-5584-4a59-8cd1-43182ebc90a0" providerId="ADAL" clId="{661A910F-53A4-4CB0-86DC-BC965E2FAC35}" dt="2022-01-24T12:49:47.865" v="36" actId="14100"/>
        <pc:sldMkLst>
          <pc:docMk/>
          <pc:sldMk cId="3353776716" sldId="288"/>
        </pc:sldMkLst>
        <pc:spChg chg="mod">
          <ac:chgData name="John Glazebrook" userId="0cee8e84-5584-4a59-8cd1-43182ebc90a0" providerId="ADAL" clId="{661A910F-53A4-4CB0-86DC-BC965E2FAC35}" dt="2022-01-24T12:49:47.865" v="36" actId="14100"/>
          <ac:spMkLst>
            <pc:docMk/>
            <pc:sldMk cId="3353776716" sldId="288"/>
            <ac:spMk id="6" creationId="{91011C7C-2E1F-6442-BB07-A4FBCC39D931}"/>
          </ac:spMkLst>
        </pc:spChg>
        <pc:spChg chg="mod">
          <ac:chgData name="John Glazebrook" userId="0cee8e84-5584-4a59-8cd1-43182ebc90a0" providerId="ADAL" clId="{661A910F-53A4-4CB0-86DC-BC965E2FAC35}" dt="2022-01-24T12:48:54.196" v="29" actId="14100"/>
          <ac:spMkLst>
            <pc:docMk/>
            <pc:sldMk cId="3353776716" sldId="288"/>
            <ac:spMk id="8" creationId="{F327E42E-E3B7-A747-8D69-9FE9901FE8C4}"/>
          </ac:spMkLst>
        </pc:spChg>
      </pc:sldChg>
      <pc:sldChg chg="addSp modSp add mod">
        <pc:chgData name="John Glazebrook" userId="0cee8e84-5584-4a59-8cd1-43182ebc90a0" providerId="ADAL" clId="{661A910F-53A4-4CB0-86DC-BC965E2FAC35}" dt="2022-01-24T12:49:40.316" v="35" actId="14100"/>
        <pc:sldMkLst>
          <pc:docMk/>
          <pc:sldMk cId="1007791935" sldId="289"/>
        </pc:sldMkLst>
        <pc:spChg chg="add mod">
          <ac:chgData name="John Glazebrook" userId="0cee8e84-5584-4a59-8cd1-43182ebc90a0" providerId="ADAL" clId="{661A910F-53A4-4CB0-86DC-BC965E2FAC35}" dt="2022-01-24T12:49:13.442" v="33" actId="1076"/>
          <ac:spMkLst>
            <pc:docMk/>
            <pc:sldMk cId="1007791935" sldId="289"/>
            <ac:spMk id="2" creationId="{6F35B3E1-B86E-44DC-881D-F1D91885DB52}"/>
          </ac:spMkLst>
        </pc:spChg>
        <pc:spChg chg="mod">
          <ac:chgData name="John Glazebrook" userId="0cee8e84-5584-4a59-8cd1-43182ebc90a0" providerId="ADAL" clId="{661A910F-53A4-4CB0-86DC-BC965E2FAC35}" dt="2022-01-24T12:49:40.316" v="35" actId="14100"/>
          <ac:spMkLst>
            <pc:docMk/>
            <pc:sldMk cId="1007791935" sldId="289"/>
            <ac:spMk id="6" creationId="{91011C7C-2E1F-6442-BB07-A4FBCC39D931}"/>
          </ac:spMkLst>
        </pc:spChg>
        <pc:spChg chg="mod">
          <ac:chgData name="John Glazebrook" userId="0cee8e84-5584-4a59-8cd1-43182ebc90a0" providerId="ADAL" clId="{661A910F-53A4-4CB0-86DC-BC965E2FAC35}" dt="2022-01-24T12:49:05.271" v="31" actId="14100"/>
          <ac:spMkLst>
            <pc:docMk/>
            <pc:sldMk cId="1007791935" sldId="289"/>
            <ac:spMk id="8" creationId="{F327E42E-E3B7-A747-8D69-9FE9901FE8C4}"/>
          </ac:spMkLst>
        </pc:spChg>
      </pc:sldChg>
    </pc:docChg>
  </pc:docChgLst>
  <pc:docChgLst>
    <pc:chgData name="John Glazebrook" userId="0cee8e84-5584-4a59-8cd1-43182ebc90a0" providerId="ADAL" clId="{B3792B88-497E-4534-815C-F4A838EC8CC0}"/>
    <pc:docChg chg="custSel addSld modSld sldOrd">
      <pc:chgData name="John Glazebrook" userId="0cee8e84-5584-4a59-8cd1-43182ebc90a0" providerId="ADAL" clId="{B3792B88-497E-4534-815C-F4A838EC8CC0}" dt="2022-01-24T12:14:05.231" v="500" actId="20577"/>
      <pc:docMkLst>
        <pc:docMk/>
      </pc:docMkLst>
      <pc:sldChg chg="mod modShow">
        <pc:chgData name="John Glazebrook" userId="0cee8e84-5584-4a59-8cd1-43182ebc90a0" providerId="ADAL" clId="{B3792B88-497E-4534-815C-F4A838EC8CC0}" dt="2022-01-24T11:33:38.049" v="2" actId="729"/>
        <pc:sldMkLst>
          <pc:docMk/>
          <pc:sldMk cId="3190334625" sldId="263"/>
        </pc:sldMkLst>
      </pc:sldChg>
      <pc:sldChg chg="mod modShow">
        <pc:chgData name="John Glazebrook" userId="0cee8e84-5584-4a59-8cd1-43182ebc90a0" providerId="ADAL" clId="{B3792B88-497E-4534-815C-F4A838EC8CC0}" dt="2022-01-24T11:33:34.703" v="1" actId="729"/>
        <pc:sldMkLst>
          <pc:docMk/>
          <pc:sldMk cId="1411897668" sldId="272"/>
        </pc:sldMkLst>
      </pc:sldChg>
      <pc:sldChg chg="mod modShow">
        <pc:chgData name="John Glazebrook" userId="0cee8e84-5584-4a59-8cd1-43182ebc90a0" providerId="ADAL" clId="{B3792B88-497E-4534-815C-F4A838EC8CC0}" dt="2022-01-24T11:33:41.974" v="3" actId="729"/>
        <pc:sldMkLst>
          <pc:docMk/>
          <pc:sldMk cId="1636270558" sldId="273"/>
        </pc:sldMkLst>
      </pc:sldChg>
      <pc:sldChg chg="ord">
        <pc:chgData name="John Glazebrook" userId="0cee8e84-5584-4a59-8cd1-43182ebc90a0" providerId="ADAL" clId="{B3792B88-497E-4534-815C-F4A838EC8CC0}" dt="2022-01-24T12:03:38.744" v="350"/>
        <pc:sldMkLst>
          <pc:docMk/>
          <pc:sldMk cId="3752637549" sldId="277"/>
        </pc:sldMkLst>
      </pc:sldChg>
      <pc:sldChg chg="modSp mod">
        <pc:chgData name="John Glazebrook" userId="0cee8e84-5584-4a59-8cd1-43182ebc90a0" providerId="ADAL" clId="{B3792B88-497E-4534-815C-F4A838EC8CC0}" dt="2022-01-24T11:37:30.036" v="139" actId="20577"/>
        <pc:sldMkLst>
          <pc:docMk/>
          <pc:sldMk cId="878589772" sldId="278"/>
        </pc:sldMkLst>
        <pc:spChg chg="mod">
          <ac:chgData name="John Glazebrook" userId="0cee8e84-5584-4a59-8cd1-43182ebc90a0" providerId="ADAL" clId="{B3792B88-497E-4534-815C-F4A838EC8CC0}" dt="2022-01-24T11:37:30.036" v="139" actId="20577"/>
          <ac:spMkLst>
            <pc:docMk/>
            <pc:sldMk cId="878589772" sldId="278"/>
            <ac:spMk id="2" creationId="{91D52B1C-CBD1-41CB-A522-E06DF981397F}"/>
          </ac:spMkLst>
        </pc:spChg>
      </pc:sldChg>
      <pc:sldChg chg="modSp mod">
        <pc:chgData name="John Glazebrook" userId="0cee8e84-5584-4a59-8cd1-43182ebc90a0" providerId="ADAL" clId="{B3792B88-497E-4534-815C-F4A838EC8CC0}" dt="2022-01-24T12:04:10.218" v="358" actId="14100"/>
        <pc:sldMkLst>
          <pc:docMk/>
          <pc:sldMk cId="2866468098" sldId="280"/>
        </pc:sldMkLst>
        <pc:spChg chg="mod">
          <ac:chgData name="John Glazebrook" userId="0cee8e84-5584-4a59-8cd1-43182ebc90a0" providerId="ADAL" clId="{B3792B88-497E-4534-815C-F4A838EC8CC0}" dt="2022-01-24T12:04:02.927" v="357" actId="20577"/>
          <ac:spMkLst>
            <pc:docMk/>
            <pc:sldMk cId="2866468098" sldId="280"/>
            <ac:spMk id="2" creationId="{4D8F9ECC-6147-4EDB-8AF9-7ECA71A2322A}"/>
          </ac:spMkLst>
        </pc:spChg>
        <pc:spChg chg="mod">
          <ac:chgData name="John Glazebrook" userId="0cee8e84-5584-4a59-8cd1-43182ebc90a0" providerId="ADAL" clId="{B3792B88-497E-4534-815C-F4A838EC8CC0}" dt="2022-01-24T12:04:10.218" v="358" actId="14100"/>
          <ac:spMkLst>
            <pc:docMk/>
            <pc:sldMk cId="2866468098" sldId="280"/>
            <ac:spMk id="3" creationId="{5D1EBDFC-D3E3-4BC0-A92F-81ED31EFF970}"/>
          </ac:spMkLst>
        </pc:spChg>
      </pc:sldChg>
      <pc:sldChg chg="ord">
        <pc:chgData name="John Glazebrook" userId="0cee8e84-5584-4a59-8cd1-43182ebc90a0" providerId="ADAL" clId="{B3792B88-497E-4534-815C-F4A838EC8CC0}" dt="2022-01-24T12:04:21.481" v="360"/>
        <pc:sldMkLst>
          <pc:docMk/>
          <pc:sldMk cId="1013829089" sldId="281"/>
        </pc:sldMkLst>
      </pc:sldChg>
      <pc:sldChg chg="mod modShow">
        <pc:chgData name="John Glazebrook" userId="0cee8e84-5584-4a59-8cd1-43182ebc90a0" providerId="ADAL" clId="{B3792B88-497E-4534-815C-F4A838EC8CC0}" dt="2022-01-24T11:33:28.122" v="0" actId="729"/>
        <pc:sldMkLst>
          <pc:docMk/>
          <pc:sldMk cId="3666092875" sldId="282"/>
        </pc:sldMkLst>
      </pc:sldChg>
      <pc:sldChg chg="addSp modSp new mod">
        <pc:chgData name="John Glazebrook" userId="0cee8e84-5584-4a59-8cd1-43182ebc90a0" providerId="ADAL" clId="{B3792B88-497E-4534-815C-F4A838EC8CC0}" dt="2022-01-24T12:14:05.231" v="500" actId="20577"/>
        <pc:sldMkLst>
          <pc:docMk/>
          <pc:sldMk cId="2058528272" sldId="283"/>
        </pc:sldMkLst>
        <pc:spChg chg="mod">
          <ac:chgData name="John Glazebrook" userId="0cee8e84-5584-4a59-8cd1-43182ebc90a0" providerId="ADAL" clId="{B3792B88-497E-4534-815C-F4A838EC8CC0}" dt="2022-01-24T11:33:46.385" v="8" actId="20577"/>
          <ac:spMkLst>
            <pc:docMk/>
            <pc:sldMk cId="2058528272" sldId="283"/>
            <ac:spMk id="2" creationId="{883C8DCD-8BF2-4268-8B21-7F915D39D5D1}"/>
          </ac:spMkLst>
        </pc:spChg>
        <pc:spChg chg="mod">
          <ac:chgData name="John Glazebrook" userId="0cee8e84-5584-4a59-8cd1-43182ebc90a0" providerId="ADAL" clId="{B3792B88-497E-4534-815C-F4A838EC8CC0}" dt="2022-01-24T11:38:52.655" v="249" actId="1076"/>
          <ac:spMkLst>
            <pc:docMk/>
            <pc:sldMk cId="2058528272" sldId="283"/>
            <ac:spMk id="3" creationId="{C453C38C-C684-49E3-A642-C11E6178E0BC}"/>
          </ac:spMkLst>
        </pc:spChg>
        <pc:spChg chg="add mod">
          <ac:chgData name="John Glazebrook" userId="0cee8e84-5584-4a59-8cd1-43182ebc90a0" providerId="ADAL" clId="{B3792B88-497E-4534-815C-F4A838EC8CC0}" dt="2022-01-24T12:14:05.231" v="500" actId="20577"/>
          <ac:spMkLst>
            <pc:docMk/>
            <pc:sldMk cId="2058528272" sldId="283"/>
            <ac:spMk id="4" creationId="{5F0E94B3-0C89-4216-9FD8-8F1F313E318F}"/>
          </ac:spMkLst>
        </pc:spChg>
      </pc:sldChg>
      <pc:sldChg chg="modSp new mod">
        <pc:chgData name="John Glazebrook" userId="0cee8e84-5584-4a59-8cd1-43182ebc90a0" providerId="ADAL" clId="{B3792B88-497E-4534-815C-F4A838EC8CC0}" dt="2022-01-24T12:03:30.962" v="348" actId="5793"/>
        <pc:sldMkLst>
          <pc:docMk/>
          <pc:sldMk cId="2330422697" sldId="284"/>
        </pc:sldMkLst>
        <pc:spChg chg="mod">
          <ac:chgData name="John Glazebrook" userId="0cee8e84-5584-4a59-8cd1-43182ebc90a0" providerId="ADAL" clId="{B3792B88-497E-4534-815C-F4A838EC8CC0}" dt="2022-01-24T12:03:11.840" v="290" actId="20577"/>
          <ac:spMkLst>
            <pc:docMk/>
            <pc:sldMk cId="2330422697" sldId="284"/>
            <ac:spMk id="2" creationId="{DEB917AA-CCF4-4A02-A18F-74569DBC8FB1}"/>
          </ac:spMkLst>
        </pc:spChg>
        <pc:spChg chg="mod">
          <ac:chgData name="John Glazebrook" userId="0cee8e84-5584-4a59-8cd1-43182ebc90a0" providerId="ADAL" clId="{B3792B88-497E-4534-815C-F4A838EC8CC0}" dt="2022-01-24T12:03:30.962" v="348" actId="5793"/>
          <ac:spMkLst>
            <pc:docMk/>
            <pc:sldMk cId="2330422697" sldId="284"/>
            <ac:spMk id="3" creationId="{84FF6C4C-66CB-451E-827D-29D6EB16428A}"/>
          </ac:spMkLst>
        </pc:spChg>
      </pc:sldChg>
      <pc:sldChg chg="modSp add mod">
        <pc:chgData name="John Glazebrook" userId="0cee8e84-5584-4a59-8cd1-43182ebc90a0" providerId="ADAL" clId="{B3792B88-497E-4534-815C-F4A838EC8CC0}" dt="2022-01-24T12:11:59.056" v="438" actId="20577"/>
        <pc:sldMkLst>
          <pc:docMk/>
          <pc:sldMk cId="3461052963" sldId="294"/>
        </pc:sldMkLst>
        <pc:spChg chg="mod">
          <ac:chgData name="John Glazebrook" userId="0cee8e84-5584-4a59-8cd1-43182ebc90a0" providerId="ADAL" clId="{B3792B88-497E-4534-815C-F4A838EC8CC0}" dt="2022-01-24T12:11:59.056" v="438" actId="20577"/>
          <ac:spMkLst>
            <pc:docMk/>
            <pc:sldMk cId="3461052963" sldId="294"/>
            <ac:spMk id="3" creationId="{C1F0AFB2-3C5C-4CAB-A17D-E22D0AD1BFBA}"/>
          </ac:spMkLst>
        </pc:spChg>
      </pc:sldChg>
      <pc:sldChg chg="addSp delSp modSp add mod">
        <pc:chgData name="John Glazebrook" userId="0cee8e84-5584-4a59-8cd1-43182ebc90a0" providerId="ADAL" clId="{B3792B88-497E-4534-815C-F4A838EC8CC0}" dt="2022-01-24T12:06:07.674" v="419" actId="1076"/>
        <pc:sldMkLst>
          <pc:docMk/>
          <pc:sldMk cId="1723892315" sldId="295"/>
        </pc:sldMkLst>
        <pc:spChg chg="del mod">
          <ac:chgData name="John Glazebrook" userId="0cee8e84-5584-4a59-8cd1-43182ebc90a0" providerId="ADAL" clId="{B3792B88-497E-4534-815C-F4A838EC8CC0}" dt="2022-01-24T12:05:54.657" v="413" actId="478"/>
          <ac:spMkLst>
            <pc:docMk/>
            <pc:sldMk cId="1723892315" sldId="295"/>
            <ac:spMk id="3" creationId="{A6B6A313-3D29-47D0-B8A6-6B94A6188592}"/>
          </ac:spMkLst>
        </pc:spChg>
        <pc:spChg chg="mod">
          <ac:chgData name="John Glazebrook" userId="0cee8e84-5584-4a59-8cd1-43182ebc90a0" providerId="ADAL" clId="{B3792B88-497E-4534-815C-F4A838EC8CC0}" dt="2022-01-24T12:06:05.521" v="418" actId="20577"/>
          <ac:spMkLst>
            <pc:docMk/>
            <pc:sldMk cId="1723892315" sldId="295"/>
            <ac:spMk id="7" creationId="{E93042ED-BD74-4D13-8B00-2FD5DD2FB328}"/>
          </ac:spMkLst>
        </pc:spChg>
        <pc:spChg chg="add del mod">
          <ac:chgData name="John Glazebrook" userId="0cee8e84-5584-4a59-8cd1-43182ebc90a0" providerId="ADAL" clId="{B3792B88-497E-4534-815C-F4A838EC8CC0}" dt="2022-01-24T12:05:58.084" v="415" actId="478"/>
          <ac:spMkLst>
            <pc:docMk/>
            <pc:sldMk cId="1723892315" sldId="295"/>
            <ac:spMk id="8" creationId="{3F87E30A-8F43-432E-8B6E-FCA8C9F564FF}"/>
          </ac:spMkLst>
        </pc:spChg>
        <pc:picChg chg="mod">
          <ac:chgData name="John Glazebrook" userId="0cee8e84-5584-4a59-8cd1-43182ebc90a0" providerId="ADAL" clId="{B3792B88-497E-4534-815C-F4A838EC8CC0}" dt="2022-01-24T12:06:07.674" v="419" actId="1076"/>
          <ac:picMkLst>
            <pc:docMk/>
            <pc:sldMk cId="1723892315" sldId="295"/>
            <ac:picMk id="5" creationId="{9FD98197-783F-4E89-A6C7-40C7AD4F9B1D}"/>
          </ac:picMkLst>
        </pc:picChg>
        <pc:picChg chg="del">
          <ac:chgData name="John Glazebrook" userId="0cee8e84-5584-4a59-8cd1-43182ebc90a0" providerId="ADAL" clId="{B3792B88-497E-4534-815C-F4A838EC8CC0}" dt="2022-01-24T12:05:56.093" v="414" actId="478"/>
          <ac:picMkLst>
            <pc:docMk/>
            <pc:sldMk cId="1723892315" sldId="295"/>
            <ac:picMk id="6" creationId="{91E57F73-DD42-48E2-B3D9-6BD0599EFA22}"/>
          </ac:picMkLst>
        </pc:picChg>
      </pc:sldChg>
      <pc:sldChg chg="delSp modSp add mod">
        <pc:chgData name="John Glazebrook" userId="0cee8e84-5584-4a59-8cd1-43182ebc90a0" providerId="ADAL" clId="{B3792B88-497E-4534-815C-F4A838EC8CC0}" dt="2022-01-24T12:07:59.484" v="432" actId="14100"/>
        <pc:sldMkLst>
          <pc:docMk/>
          <pc:sldMk cId="928907679" sldId="296"/>
        </pc:sldMkLst>
        <pc:spChg chg="mod">
          <ac:chgData name="John Glazebrook" userId="0cee8e84-5584-4a59-8cd1-43182ebc90a0" providerId="ADAL" clId="{B3792B88-497E-4534-815C-F4A838EC8CC0}" dt="2022-01-24T12:07:48.996" v="430" actId="1076"/>
          <ac:spMkLst>
            <pc:docMk/>
            <pc:sldMk cId="928907679" sldId="296"/>
            <ac:spMk id="3" creationId="{A6B6A313-3D29-47D0-B8A6-6B94A6188592}"/>
          </ac:spMkLst>
        </pc:spChg>
        <pc:spChg chg="del">
          <ac:chgData name="John Glazebrook" userId="0cee8e84-5584-4a59-8cd1-43182ebc90a0" providerId="ADAL" clId="{B3792B88-497E-4534-815C-F4A838EC8CC0}" dt="2022-01-24T12:06:10.867" v="420" actId="478"/>
          <ac:spMkLst>
            <pc:docMk/>
            <pc:sldMk cId="928907679" sldId="296"/>
            <ac:spMk id="7" creationId="{E93042ED-BD74-4D13-8B00-2FD5DD2FB328}"/>
          </ac:spMkLst>
        </pc:spChg>
        <pc:picChg chg="del">
          <ac:chgData name="John Glazebrook" userId="0cee8e84-5584-4a59-8cd1-43182ebc90a0" providerId="ADAL" clId="{B3792B88-497E-4534-815C-F4A838EC8CC0}" dt="2022-01-24T12:06:12.103" v="421" actId="478"/>
          <ac:picMkLst>
            <pc:docMk/>
            <pc:sldMk cId="928907679" sldId="296"/>
            <ac:picMk id="5" creationId="{9FD98197-783F-4E89-A6C7-40C7AD4F9B1D}"/>
          </ac:picMkLst>
        </pc:picChg>
        <pc:picChg chg="mod modCrop">
          <ac:chgData name="John Glazebrook" userId="0cee8e84-5584-4a59-8cd1-43182ebc90a0" providerId="ADAL" clId="{B3792B88-497E-4534-815C-F4A838EC8CC0}" dt="2022-01-24T12:07:59.484" v="432" actId="14100"/>
          <ac:picMkLst>
            <pc:docMk/>
            <pc:sldMk cId="928907679" sldId="296"/>
            <ac:picMk id="6" creationId="{91E57F73-DD42-48E2-B3D9-6BD0599EFA22}"/>
          </ac:picMkLst>
        </pc:picChg>
      </pc:sldChg>
      <pc:sldChg chg="delSp modSp add mod">
        <pc:chgData name="John Glazebrook" userId="0cee8e84-5584-4a59-8cd1-43182ebc90a0" providerId="ADAL" clId="{B3792B88-497E-4534-815C-F4A838EC8CC0}" dt="2022-01-24T12:12:49.342" v="457" actId="14100"/>
        <pc:sldMkLst>
          <pc:docMk/>
          <pc:sldMk cId="1134087530" sldId="297"/>
        </pc:sldMkLst>
        <pc:spChg chg="mod">
          <ac:chgData name="John Glazebrook" userId="0cee8e84-5584-4a59-8cd1-43182ebc90a0" providerId="ADAL" clId="{B3792B88-497E-4534-815C-F4A838EC8CC0}" dt="2022-01-24T12:12:49.342" v="457" actId="14100"/>
          <ac:spMkLst>
            <pc:docMk/>
            <pc:sldMk cId="1134087530" sldId="297"/>
            <ac:spMk id="2" creationId="{E59E11B3-68BE-4EBD-BDE9-E2031EAC15E1}"/>
          </ac:spMkLst>
        </pc:spChg>
        <pc:spChg chg="mod">
          <ac:chgData name="John Glazebrook" userId="0cee8e84-5584-4a59-8cd1-43182ebc90a0" providerId="ADAL" clId="{B3792B88-497E-4534-815C-F4A838EC8CC0}" dt="2022-01-24T12:12:45.009" v="456" actId="14100"/>
          <ac:spMkLst>
            <pc:docMk/>
            <pc:sldMk cId="1134087530" sldId="297"/>
            <ac:spMk id="3" creationId="{A6B6A313-3D29-47D0-B8A6-6B94A6188592}"/>
          </ac:spMkLst>
        </pc:spChg>
        <pc:picChg chg="mod modCrop">
          <ac:chgData name="John Glazebrook" userId="0cee8e84-5584-4a59-8cd1-43182ebc90a0" providerId="ADAL" clId="{B3792B88-497E-4534-815C-F4A838EC8CC0}" dt="2022-01-24T12:12:40.178" v="455" actId="732"/>
          <ac:picMkLst>
            <pc:docMk/>
            <pc:sldMk cId="1134087530" sldId="297"/>
            <ac:picMk id="4" creationId="{61C7F0C1-85FA-4AAA-9BE5-9117C3AE5ACA}"/>
          </ac:picMkLst>
        </pc:picChg>
        <pc:picChg chg="del">
          <ac:chgData name="John Glazebrook" userId="0cee8e84-5584-4a59-8cd1-43182ebc90a0" providerId="ADAL" clId="{B3792B88-497E-4534-815C-F4A838EC8CC0}" dt="2022-01-24T12:12:11.299" v="439" actId="478"/>
          <ac:picMkLst>
            <pc:docMk/>
            <pc:sldMk cId="1134087530" sldId="297"/>
            <ac:picMk id="1026" creationId="{9E320B98-1228-4CA8-870F-3C909AE53899}"/>
          </ac:picMkLst>
        </pc:picChg>
      </pc:sldChg>
      <pc:sldChg chg="delSp modSp add mod">
        <pc:chgData name="John Glazebrook" userId="0cee8e84-5584-4a59-8cd1-43182ebc90a0" providerId="ADAL" clId="{B3792B88-497E-4534-815C-F4A838EC8CC0}" dt="2022-01-24T12:13:25.685" v="470" actId="14100"/>
        <pc:sldMkLst>
          <pc:docMk/>
          <pc:sldMk cId="1248226349" sldId="298"/>
        </pc:sldMkLst>
        <pc:spChg chg="mod">
          <ac:chgData name="John Glazebrook" userId="0cee8e84-5584-4a59-8cd1-43182ebc90a0" providerId="ADAL" clId="{B3792B88-497E-4534-815C-F4A838EC8CC0}" dt="2022-01-24T12:13:21.944" v="469" actId="14100"/>
          <ac:spMkLst>
            <pc:docMk/>
            <pc:sldMk cId="1248226349" sldId="298"/>
            <ac:spMk id="2" creationId="{E59E11B3-68BE-4EBD-BDE9-E2031EAC15E1}"/>
          </ac:spMkLst>
        </pc:spChg>
        <pc:spChg chg="mod">
          <ac:chgData name="John Glazebrook" userId="0cee8e84-5584-4a59-8cd1-43182ebc90a0" providerId="ADAL" clId="{B3792B88-497E-4534-815C-F4A838EC8CC0}" dt="2022-01-24T12:13:25.685" v="470" actId="14100"/>
          <ac:spMkLst>
            <pc:docMk/>
            <pc:sldMk cId="1248226349" sldId="298"/>
            <ac:spMk id="3" creationId="{A6B6A313-3D29-47D0-B8A6-6B94A6188592}"/>
          </ac:spMkLst>
        </pc:spChg>
        <pc:picChg chg="del">
          <ac:chgData name="John Glazebrook" userId="0cee8e84-5584-4a59-8cd1-43182ebc90a0" providerId="ADAL" clId="{B3792B88-497E-4534-815C-F4A838EC8CC0}" dt="2022-01-24T12:12:54.806" v="458" actId="478"/>
          <ac:picMkLst>
            <pc:docMk/>
            <pc:sldMk cId="1248226349" sldId="298"/>
            <ac:picMk id="4" creationId="{61C7F0C1-85FA-4AAA-9BE5-9117C3AE5ACA}"/>
          </ac:picMkLst>
        </pc:picChg>
        <pc:picChg chg="mod">
          <ac:chgData name="John Glazebrook" userId="0cee8e84-5584-4a59-8cd1-43182ebc90a0" providerId="ADAL" clId="{B3792B88-497E-4534-815C-F4A838EC8CC0}" dt="2022-01-24T12:13:13.940" v="467" actId="1076"/>
          <ac:picMkLst>
            <pc:docMk/>
            <pc:sldMk cId="1248226349" sldId="298"/>
            <ac:picMk id="1026" creationId="{9E320B98-1228-4CA8-870F-3C909AE53899}"/>
          </ac:picMkLst>
        </pc:picChg>
      </pc:sldChg>
    </pc:docChg>
  </pc:docChgLst>
  <pc:docChgLst>
    <pc:chgData name="John Glazebrook" userId="0cee8e84-5584-4a59-8cd1-43182ebc90a0" providerId="ADAL" clId="{C771B44F-33B6-4861-B4B6-ED79A6F668EC}"/>
    <pc:docChg chg="custSel addSld delSld modSld sldOrd">
      <pc:chgData name="John Glazebrook" userId="0cee8e84-5584-4a59-8cd1-43182ebc90a0" providerId="ADAL" clId="{C771B44F-33B6-4861-B4B6-ED79A6F668EC}" dt="2021-02-11T09:45:10.550" v="722"/>
      <pc:docMkLst>
        <pc:docMk/>
      </pc:docMkLst>
      <pc:sldChg chg="del">
        <pc:chgData name="John Glazebrook" userId="0cee8e84-5584-4a59-8cd1-43182ebc90a0" providerId="ADAL" clId="{C771B44F-33B6-4861-B4B6-ED79A6F668EC}" dt="2021-02-10T23:50:19.143" v="0" actId="47"/>
        <pc:sldMkLst>
          <pc:docMk/>
          <pc:sldMk cId="2584280759" sldId="257"/>
        </pc:sldMkLst>
      </pc:sldChg>
      <pc:sldChg chg="del">
        <pc:chgData name="John Glazebrook" userId="0cee8e84-5584-4a59-8cd1-43182ebc90a0" providerId="ADAL" clId="{C771B44F-33B6-4861-B4B6-ED79A6F668EC}" dt="2021-02-10T23:51:03.936" v="25" actId="47"/>
        <pc:sldMkLst>
          <pc:docMk/>
          <pc:sldMk cId="939817468" sldId="260"/>
        </pc:sldMkLst>
      </pc:sldChg>
      <pc:sldChg chg="del">
        <pc:chgData name="John Glazebrook" userId="0cee8e84-5584-4a59-8cd1-43182ebc90a0" providerId="ADAL" clId="{C771B44F-33B6-4861-B4B6-ED79A6F668EC}" dt="2021-02-10T23:51:45.660" v="38" actId="47"/>
        <pc:sldMkLst>
          <pc:docMk/>
          <pc:sldMk cId="1155572935" sldId="262"/>
        </pc:sldMkLst>
      </pc:sldChg>
      <pc:sldChg chg="del">
        <pc:chgData name="John Glazebrook" userId="0cee8e84-5584-4a59-8cd1-43182ebc90a0" providerId="ADAL" clId="{C771B44F-33B6-4861-B4B6-ED79A6F668EC}" dt="2021-02-10T23:51:02.034" v="23" actId="47"/>
        <pc:sldMkLst>
          <pc:docMk/>
          <pc:sldMk cId="2174457247" sldId="264"/>
        </pc:sldMkLst>
      </pc:sldChg>
      <pc:sldChg chg="del">
        <pc:chgData name="John Glazebrook" userId="0cee8e84-5584-4a59-8cd1-43182ebc90a0" providerId="ADAL" clId="{C771B44F-33B6-4861-B4B6-ED79A6F668EC}" dt="2021-02-10T23:51:03.213" v="24" actId="47"/>
        <pc:sldMkLst>
          <pc:docMk/>
          <pc:sldMk cId="926854511" sldId="265"/>
        </pc:sldMkLst>
      </pc:sldChg>
      <pc:sldChg chg="del">
        <pc:chgData name="John Glazebrook" userId="0cee8e84-5584-4a59-8cd1-43182ebc90a0" providerId="ADAL" clId="{C771B44F-33B6-4861-B4B6-ED79A6F668EC}" dt="2021-02-10T23:51:04.907" v="26" actId="47"/>
        <pc:sldMkLst>
          <pc:docMk/>
          <pc:sldMk cId="1656359604" sldId="266"/>
        </pc:sldMkLst>
      </pc:sldChg>
      <pc:sldChg chg="ord">
        <pc:chgData name="John Glazebrook" userId="0cee8e84-5584-4a59-8cd1-43182ebc90a0" providerId="ADAL" clId="{C771B44F-33B6-4861-B4B6-ED79A6F668EC}" dt="2021-02-10T23:51:09.732" v="28"/>
        <pc:sldMkLst>
          <pc:docMk/>
          <pc:sldMk cId="396495184" sldId="267"/>
        </pc:sldMkLst>
      </pc:sldChg>
      <pc:sldChg chg="ord">
        <pc:chgData name="John Glazebrook" userId="0cee8e84-5584-4a59-8cd1-43182ebc90a0" providerId="ADAL" clId="{C771B44F-33B6-4861-B4B6-ED79A6F668EC}" dt="2021-02-10T23:51:15.405" v="30"/>
        <pc:sldMkLst>
          <pc:docMk/>
          <pc:sldMk cId="594379993" sldId="268"/>
        </pc:sldMkLst>
      </pc:sldChg>
      <pc:sldChg chg="ord">
        <pc:chgData name="John Glazebrook" userId="0cee8e84-5584-4a59-8cd1-43182ebc90a0" providerId="ADAL" clId="{C771B44F-33B6-4861-B4B6-ED79A6F668EC}" dt="2021-02-10T23:51:19.471" v="32"/>
        <pc:sldMkLst>
          <pc:docMk/>
          <pc:sldMk cId="4023505665" sldId="269"/>
        </pc:sldMkLst>
      </pc:sldChg>
      <pc:sldChg chg="del">
        <pc:chgData name="John Glazebrook" userId="0cee8e84-5584-4a59-8cd1-43182ebc90a0" providerId="ADAL" clId="{C771B44F-33B6-4861-B4B6-ED79A6F668EC}" dt="2021-02-10T23:51:22.526" v="33" actId="47"/>
        <pc:sldMkLst>
          <pc:docMk/>
          <pc:sldMk cId="3213169499" sldId="270"/>
        </pc:sldMkLst>
      </pc:sldChg>
      <pc:sldChg chg="del">
        <pc:chgData name="John Glazebrook" userId="0cee8e84-5584-4a59-8cd1-43182ebc90a0" providerId="ADAL" clId="{C771B44F-33B6-4861-B4B6-ED79A6F668EC}" dt="2021-02-10T23:51:25.494" v="34" actId="47"/>
        <pc:sldMkLst>
          <pc:docMk/>
          <pc:sldMk cId="2918454399" sldId="271"/>
        </pc:sldMkLst>
      </pc:sldChg>
      <pc:sldChg chg="ord">
        <pc:chgData name="John Glazebrook" userId="0cee8e84-5584-4a59-8cd1-43182ebc90a0" providerId="ADAL" clId="{C771B44F-33B6-4861-B4B6-ED79A6F668EC}" dt="2021-02-10T23:51:40.970" v="37"/>
        <pc:sldMkLst>
          <pc:docMk/>
          <pc:sldMk cId="1411897668" sldId="272"/>
        </pc:sldMkLst>
      </pc:sldChg>
      <pc:sldChg chg="del">
        <pc:chgData name="John Glazebrook" userId="0cee8e84-5584-4a59-8cd1-43182ebc90a0" providerId="ADAL" clId="{C771B44F-33B6-4861-B4B6-ED79A6F668EC}" dt="2021-02-10T23:51:28.106" v="35" actId="47"/>
        <pc:sldMkLst>
          <pc:docMk/>
          <pc:sldMk cId="2455281322" sldId="274"/>
        </pc:sldMkLst>
      </pc:sldChg>
      <pc:sldChg chg="delSp modSp new mod ord">
        <pc:chgData name="John Glazebrook" userId="0cee8e84-5584-4a59-8cd1-43182ebc90a0" providerId="ADAL" clId="{C771B44F-33B6-4861-B4B6-ED79A6F668EC}" dt="2021-02-10T23:50:37.355" v="7" actId="14100"/>
        <pc:sldMkLst>
          <pc:docMk/>
          <pc:sldMk cId="138292500" sldId="275"/>
        </pc:sldMkLst>
        <pc:spChg chg="mod">
          <ac:chgData name="John Glazebrook" userId="0cee8e84-5584-4a59-8cd1-43182ebc90a0" providerId="ADAL" clId="{C771B44F-33B6-4861-B4B6-ED79A6F668EC}" dt="2021-02-10T23:50:37.355" v="7" actId="14100"/>
          <ac:spMkLst>
            <pc:docMk/>
            <pc:sldMk cId="138292500" sldId="275"/>
            <ac:spMk id="2" creationId="{A6ED9254-6402-43A1-8E5B-B1336D94A77D}"/>
          </ac:spMkLst>
        </pc:spChg>
        <pc:spChg chg="del">
          <ac:chgData name="John Glazebrook" userId="0cee8e84-5584-4a59-8cd1-43182ebc90a0" providerId="ADAL" clId="{C771B44F-33B6-4861-B4B6-ED79A6F668EC}" dt="2021-02-10T23:50:33.882" v="6" actId="478"/>
          <ac:spMkLst>
            <pc:docMk/>
            <pc:sldMk cId="138292500" sldId="275"/>
            <ac:spMk id="3" creationId="{0B8EA653-2D37-4F76-A759-318FCA96C055}"/>
          </ac:spMkLst>
        </pc:spChg>
      </pc:sldChg>
      <pc:sldChg chg="addSp modSp new mod">
        <pc:chgData name="John Glazebrook" userId="0cee8e84-5584-4a59-8cd1-43182ebc90a0" providerId="ADAL" clId="{C771B44F-33B6-4861-B4B6-ED79A6F668EC}" dt="2021-02-10T23:53:30.850" v="145" actId="1076"/>
        <pc:sldMkLst>
          <pc:docMk/>
          <pc:sldMk cId="1729855802" sldId="276"/>
        </pc:sldMkLst>
        <pc:spChg chg="mod">
          <ac:chgData name="John Glazebrook" userId="0cee8e84-5584-4a59-8cd1-43182ebc90a0" providerId="ADAL" clId="{C771B44F-33B6-4861-B4B6-ED79A6F668EC}" dt="2021-02-10T23:50:46.547" v="22" actId="20577"/>
          <ac:spMkLst>
            <pc:docMk/>
            <pc:sldMk cId="1729855802" sldId="276"/>
            <ac:spMk id="2" creationId="{8130C5A4-60A1-4607-8EB9-C6A8BCC29A0D}"/>
          </ac:spMkLst>
        </pc:spChg>
        <pc:spChg chg="mod">
          <ac:chgData name="John Glazebrook" userId="0cee8e84-5584-4a59-8cd1-43182ebc90a0" providerId="ADAL" clId="{C771B44F-33B6-4861-B4B6-ED79A6F668EC}" dt="2021-02-10T23:52:35.717" v="141" actId="20577"/>
          <ac:spMkLst>
            <pc:docMk/>
            <pc:sldMk cId="1729855802" sldId="276"/>
            <ac:spMk id="3" creationId="{F6580079-9C73-47DF-9E6F-67AC2B5C2690}"/>
          </ac:spMkLst>
        </pc:spChg>
        <pc:picChg chg="add mod">
          <ac:chgData name="John Glazebrook" userId="0cee8e84-5584-4a59-8cd1-43182ebc90a0" providerId="ADAL" clId="{C771B44F-33B6-4861-B4B6-ED79A6F668EC}" dt="2021-02-10T23:53:30.850" v="145" actId="1076"/>
          <ac:picMkLst>
            <pc:docMk/>
            <pc:sldMk cId="1729855802" sldId="276"/>
            <ac:picMk id="1026" creationId="{566C6B30-7FD9-479F-82AD-BBC1637F8A4F}"/>
          </ac:picMkLst>
        </pc:picChg>
      </pc:sldChg>
      <pc:sldChg chg="modSp new mod">
        <pc:chgData name="John Glazebrook" userId="0cee8e84-5584-4a59-8cd1-43182ebc90a0" providerId="ADAL" clId="{C771B44F-33B6-4861-B4B6-ED79A6F668EC}" dt="2021-02-10T23:57:27.535" v="269" actId="27636"/>
        <pc:sldMkLst>
          <pc:docMk/>
          <pc:sldMk cId="3752637549" sldId="277"/>
        </pc:sldMkLst>
        <pc:spChg chg="mod">
          <ac:chgData name="John Glazebrook" userId="0cee8e84-5584-4a59-8cd1-43182ebc90a0" providerId="ADAL" clId="{C771B44F-33B6-4861-B4B6-ED79A6F668EC}" dt="2021-02-10T23:56:19.946" v="189" actId="20577"/>
          <ac:spMkLst>
            <pc:docMk/>
            <pc:sldMk cId="3752637549" sldId="277"/>
            <ac:spMk id="2" creationId="{5002BB7D-C76C-4C6D-8563-4070524CBC55}"/>
          </ac:spMkLst>
        </pc:spChg>
        <pc:spChg chg="mod">
          <ac:chgData name="John Glazebrook" userId="0cee8e84-5584-4a59-8cd1-43182ebc90a0" providerId="ADAL" clId="{C771B44F-33B6-4861-B4B6-ED79A6F668EC}" dt="2021-02-10T23:57:27.535" v="269" actId="27636"/>
          <ac:spMkLst>
            <pc:docMk/>
            <pc:sldMk cId="3752637549" sldId="277"/>
            <ac:spMk id="3" creationId="{060F9D18-44BE-4F86-B3DE-096F4D02F559}"/>
          </ac:spMkLst>
        </pc:spChg>
      </pc:sldChg>
      <pc:sldChg chg="delSp modSp new mod ord">
        <pc:chgData name="John Glazebrook" userId="0cee8e84-5584-4a59-8cd1-43182ebc90a0" providerId="ADAL" clId="{C771B44F-33B6-4861-B4B6-ED79A6F668EC}" dt="2021-02-10T23:56:44.255" v="196" actId="478"/>
        <pc:sldMkLst>
          <pc:docMk/>
          <pc:sldMk cId="878589772" sldId="278"/>
        </pc:sldMkLst>
        <pc:spChg chg="mod">
          <ac:chgData name="John Glazebrook" userId="0cee8e84-5584-4a59-8cd1-43182ebc90a0" providerId="ADAL" clId="{C771B44F-33B6-4861-B4B6-ED79A6F668EC}" dt="2021-02-10T23:56:41.408" v="195" actId="20577"/>
          <ac:spMkLst>
            <pc:docMk/>
            <pc:sldMk cId="878589772" sldId="278"/>
            <ac:spMk id="2" creationId="{91D52B1C-CBD1-41CB-A522-E06DF981397F}"/>
          </ac:spMkLst>
        </pc:spChg>
        <pc:spChg chg="del">
          <ac:chgData name="John Glazebrook" userId="0cee8e84-5584-4a59-8cd1-43182ebc90a0" providerId="ADAL" clId="{C771B44F-33B6-4861-B4B6-ED79A6F668EC}" dt="2021-02-10T23:56:44.255" v="196" actId="478"/>
          <ac:spMkLst>
            <pc:docMk/>
            <pc:sldMk cId="878589772" sldId="278"/>
            <ac:spMk id="3" creationId="{B89CA701-37A1-4670-A044-2BCEEB79339E}"/>
          </ac:spMkLst>
        </pc:spChg>
      </pc:sldChg>
      <pc:sldChg chg="addSp delSp modSp new mod">
        <pc:chgData name="John Glazebrook" userId="0cee8e84-5584-4a59-8cd1-43182ebc90a0" providerId="ADAL" clId="{C771B44F-33B6-4861-B4B6-ED79A6F668EC}" dt="2021-02-11T00:01:11.698" v="354" actId="1076"/>
        <pc:sldMkLst>
          <pc:docMk/>
          <pc:sldMk cId="1577424147" sldId="279"/>
        </pc:sldMkLst>
        <pc:spChg chg="mod">
          <ac:chgData name="John Glazebrook" userId="0cee8e84-5584-4a59-8cd1-43182ebc90a0" providerId="ADAL" clId="{C771B44F-33B6-4861-B4B6-ED79A6F668EC}" dt="2021-02-10T23:57:40.421" v="282" actId="20577"/>
          <ac:spMkLst>
            <pc:docMk/>
            <pc:sldMk cId="1577424147" sldId="279"/>
            <ac:spMk id="2" creationId="{50483886-86AE-4E61-9FCB-4AD1DA02A232}"/>
          </ac:spMkLst>
        </pc:spChg>
        <pc:spChg chg="mod">
          <ac:chgData name="John Glazebrook" userId="0cee8e84-5584-4a59-8cd1-43182ebc90a0" providerId="ADAL" clId="{C771B44F-33B6-4861-B4B6-ED79A6F668EC}" dt="2021-02-11T00:01:07.005" v="352" actId="20577"/>
          <ac:spMkLst>
            <pc:docMk/>
            <pc:sldMk cId="1577424147" sldId="279"/>
            <ac:spMk id="3" creationId="{49E78C70-24D4-4463-A036-7A5C3B442A45}"/>
          </ac:spMkLst>
        </pc:spChg>
        <pc:spChg chg="add del mod">
          <ac:chgData name="John Glazebrook" userId="0cee8e84-5584-4a59-8cd1-43182ebc90a0" providerId="ADAL" clId="{C771B44F-33B6-4861-B4B6-ED79A6F668EC}" dt="2021-02-11T00:01:01.132" v="348" actId="478"/>
          <ac:spMkLst>
            <pc:docMk/>
            <pc:sldMk cId="1577424147" sldId="279"/>
            <ac:spMk id="6" creationId="{588BCC9E-E2E1-4B16-89C7-C7EC3F57DE9D}"/>
          </ac:spMkLst>
        </pc:spChg>
        <pc:picChg chg="add mod">
          <ac:chgData name="John Glazebrook" userId="0cee8e84-5584-4a59-8cd1-43182ebc90a0" providerId="ADAL" clId="{C771B44F-33B6-4861-B4B6-ED79A6F668EC}" dt="2021-02-11T00:01:09.962" v="353" actId="1076"/>
          <ac:picMkLst>
            <pc:docMk/>
            <pc:sldMk cId="1577424147" sldId="279"/>
            <ac:picMk id="4" creationId="{BB66E0CB-A0D7-4FF0-B8D6-92368AC9B4FF}"/>
          </ac:picMkLst>
        </pc:picChg>
        <pc:picChg chg="add mod">
          <ac:chgData name="John Glazebrook" userId="0cee8e84-5584-4a59-8cd1-43182ebc90a0" providerId="ADAL" clId="{C771B44F-33B6-4861-B4B6-ED79A6F668EC}" dt="2021-02-11T00:01:11.698" v="354" actId="1076"/>
          <ac:picMkLst>
            <pc:docMk/>
            <pc:sldMk cId="1577424147" sldId="279"/>
            <ac:picMk id="5" creationId="{AC993019-5906-498D-9CCD-4138D484AD7E}"/>
          </ac:picMkLst>
        </pc:picChg>
      </pc:sldChg>
      <pc:sldChg chg="modSp new mod ord">
        <pc:chgData name="John Glazebrook" userId="0cee8e84-5584-4a59-8cd1-43182ebc90a0" providerId="ADAL" clId="{C771B44F-33B6-4861-B4B6-ED79A6F668EC}" dt="2021-02-11T09:45:10.550" v="722"/>
        <pc:sldMkLst>
          <pc:docMk/>
          <pc:sldMk cId="2866468098" sldId="280"/>
        </pc:sldMkLst>
        <pc:spChg chg="mod">
          <ac:chgData name="John Glazebrook" userId="0cee8e84-5584-4a59-8cd1-43182ebc90a0" providerId="ADAL" clId="{C771B44F-33B6-4861-B4B6-ED79A6F668EC}" dt="2021-02-11T00:01:23.177" v="356"/>
          <ac:spMkLst>
            <pc:docMk/>
            <pc:sldMk cId="2866468098" sldId="280"/>
            <ac:spMk id="2" creationId="{4D8F9ECC-6147-4EDB-8AF9-7ECA71A2322A}"/>
          </ac:spMkLst>
        </pc:spChg>
        <pc:spChg chg="mod">
          <ac:chgData name="John Glazebrook" userId="0cee8e84-5584-4a59-8cd1-43182ebc90a0" providerId="ADAL" clId="{C771B44F-33B6-4861-B4B6-ED79A6F668EC}" dt="2021-02-11T00:04:03.686" v="478" actId="20577"/>
          <ac:spMkLst>
            <pc:docMk/>
            <pc:sldMk cId="2866468098" sldId="280"/>
            <ac:spMk id="3" creationId="{5D1EBDFC-D3E3-4BC0-A92F-81ED31EFF970}"/>
          </ac:spMkLst>
        </pc:spChg>
      </pc:sldChg>
      <pc:sldChg chg="addSp delSp modSp new mod ord">
        <pc:chgData name="John Glazebrook" userId="0cee8e84-5584-4a59-8cd1-43182ebc90a0" providerId="ADAL" clId="{C771B44F-33B6-4861-B4B6-ED79A6F668EC}" dt="2021-02-11T09:45:05.637" v="720"/>
        <pc:sldMkLst>
          <pc:docMk/>
          <pc:sldMk cId="1013829089" sldId="281"/>
        </pc:sldMkLst>
        <pc:spChg chg="mod">
          <ac:chgData name="John Glazebrook" userId="0cee8e84-5584-4a59-8cd1-43182ebc90a0" providerId="ADAL" clId="{C771B44F-33B6-4861-B4B6-ED79A6F668EC}" dt="2021-02-11T00:04:44.563" v="481"/>
          <ac:spMkLst>
            <pc:docMk/>
            <pc:sldMk cId="1013829089" sldId="281"/>
            <ac:spMk id="2" creationId="{D39E1D17-71E7-4274-A0D7-C484C23D3869}"/>
          </ac:spMkLst>
        </pc:spChg>
        <pc:spChg chg="add del mod">
          <ac:chgData name="John Glazebrook" userId="0cee8e84-5584-4a59-8cd1-43182ebc90a0" providerId="ADAL" clId="{C771B44F-33B6-4861-B4B6-ED79A6F668EC}" dt="2021-02-11T00:08:14.716" v="496" actId="14100"/>
          <ac:spMkLst>
            <pc:docMk/>
            <pc:sldMk cId="1013829089" sldId="281"/>
            <ac:spMk id="3" creationId="{F938916A-57F6-48CB-8737-EBA9CE4950DD}"/>
          </ac:spMkLst>
        </pc:spChg>
        <pc:spChg chg="add del">
          <ac:chgData name="John Glazebrook" userId="0cee8e84-5584-4a59-8cd1-43182ebc90a0" providerId="ADAL" clId="{C771B44F-33B6-4861-B4B6-ED79A6F668EC}" dt="2021-02-11T00:07:43.846" v="490" actId="478"/>
          <ac:spMkLst>
            <pc:docMk/>
            <pc:sldMk cId="1013829089" sldId="281"/>
            <ac:spMk id="4" creationId="{BE678573-D379-4300-93FB-C77C30BB7BFF}"/>
          </ac:spMkLst>
        </pc:spChg>
        <pc:spChg chg="add del mod">
          <ac:chgData name="John Glazebrook" userId="0cee8e84-5584-4a59-8cd1-43182ebc90a0" providerId="ADAL" clId="{C771B44F-33B6-4861-B4B6-ED79A6F668EC}" dt="2021-02-11T00:07:43.846" v="490" actId="478"/>
          <ac:spMkLst>
            <pc:docMk/>
            <pc:sldMk cId="1013829089" sldId="281"/>
            <ac:spMk id="5" creationId="{FD3229EF-BF2A-4B7E-8303-B425F731DAB4}"/>
          </ac:spMkLst>
        </pc:spChg>
        <pc:spChg chg="add mod">
          <ac:chgData name="John Glazebrook" userId="0cee8e84-5584-4a59-8cd1-43182ebc90a0" providerId="ADAL" clId="{C771B44F-33B6-4861-B4B6-ED79A6F668EC}" dt="2021-02-11T00:08:27.814" v="499" actId="208"/>
          <ac:spMkLst>
            <pc:docMk/>
            <pc:sldMk cId="1013829089" sldId="281"/>
            <ac:spMk id="7" creationId="{EC425BB7-BE81-431E-90B2-BED2AA3189E1}"/>
          </ac:spMkLst>
        </pc:spChg>
        <pc:picChg chg="add mod">
          <ac:chgData name="John Glazebrook" userId="0cee8e84-5584-4a59-8cd1-43182ebc90a0" providerId="ADAL" clId="{C771B44F-33B6-4861-B4B6-ED79A6F668EC}" dt="2021-02-11T00:08:11.739" v="495" actId="1076"/>
          <ac:picMkLst>
            <pc:docMk/>
            <pc:sldMk cId="1013829089" sldId="281"/>
            <ac:picMk id="6" creationId="{ED2099DF-F797-40AB-A832-16583609F3EA}"/>
          </ac:picMkLst>
        </pc:picChg>
      </pc:sldChg>
      <pc:sldChg chg="modSp new mod">
        <pc:chgData name="John Glazebrook" userId="0cee8e84-5584-4a59-8cd1-43182ebc90a0" providerId="ADAL" clId="{C771B44F-33B6-4861-B4B6-ED79A6F668EC}" dt="2021-02-11T00:09:47.729" v="718" actId="20577"/>
        <pc:sldMkLst>
          <pc:docMk/>
          <pc:sldMk cId="3666092875" sldId="282"/>
        </pc:sldMkLst>
        <pc:spChg chg="mod">
          <ac:chgData name="John Glazebrook" userId="0cee8e84-5584-4a59-8cd1-43182ebc90a0" providerId="ADAL" clId="{C771B44F-33B6-4861-B4B6-ED79A6F668EC}" dt="2021-02-11T00:09:00.560" v="527" actId="20577"/>
          <ac:spMkLst>
            <pc:docMk/>
            <pc:sldMk cId="3666092875" sldId="282"/>
            <ac:spMk id="2" creationId="{E0B00BC6-9EC9-42C5-8ECB-7C478E981DA9}"/>
          </ac:spMkLst>
        </pc:spChg>
        <pc:spChg chg="mod">
          <ac:chgData name="John Glazebrook" userId="0cee8e84-5584-4a59-8cd1-43182ebc90a0" providerId="ADAL" clId="{C771B44F-33B6-4861-B4B6-ED79A6F668EC}" dt="2021-02-11T00:09:47.729" v="718" actId="20577"/>
          <ac:spMkLst>
            <pc:docMk/>
            <pc:sldMk cId="3666092875" sldId="282"/>
            <ac:spMk id="3" creationId="{487313ED-0C92-4AD3-A430-2EFFB069D81C}"/>
          </ac:spMkLst>
        </pc:spChg>
      </pc:sldChg>
    </pc:docChg>
  </pc:docChgLst>
  <pc:docChgLst>
    <pc:chgData name="John Glazebrook" userId="0cee8e84-5584-4a59-8cd1-43182ebc90a0" providerId="ADAL" clId="{F4C0AC18-CDCD-4F37-AF82-6F87EF07BF34}"/>
    <pc:docChg chg="custSel addSld modSld">
      <pc:chgData name="John Glazebrook" userId="0cee8e84-5584-4a59-8cd1-43182ebc90a0" providerId="ADAL" clId="{F4C0AC18-CDCD-4F37-AF82-6F87EF07BF34}" dt="2021-02-09T10:04:13.433" v="1458" actId="20577"/>
      <pc:docMkLst>
        <pc:docMk/>
      </pc:docMkLst>
      <pc:sldChg chg="add">
        <pc:chgData name="John Glazebrook" userId="0cee8e84-5584-4a59-8cd1-43182ebc90a0" providerId="ADAL" clId="{F4C0AC18-CDCD-4F37-AF82-6F87EF07BF34}" dt="2021-02-09T01:37:54.980" v="290"/>
        <pc:sldMkLst>
          <pc:docMk/>
          <pc:sldMk cId="939817468" sldId="260"/>
        </pc:sldMkLst>
      </pc:sldChg>
      <pc:sldChg chg="addSp delSp modSp mod">
        <pc:chgData name="John Glazebrook" userId="0cee8e84-5584-4a59-8cd1-43182ebc90a0" providerId="ADAL" clId="{F4C0AC18-CDCD-4F37-AF82-6F87EF07BF34}" dt="2021-02-09T01:31:41.315" v="4" actId="1076"/>
        <pc:sldMkLst>
          <pc:docMk/>
          <pc:sldMk cId="1155572935" sldId="262"/>
        </pc:sldMkLst>
        <pc:spChg chg="del">
          <ac:chgData name="John Glazebrook" userId="0cee8e84-5584-4a59-8cd1-43182ebc90a0" providerId="ADAL" clId="{F4C0AC18-CDCD-4F37-AF82-6F87EF07BF34}" dt="2021-02-09T01:31:32.639" v="0" actId="478"/>
          <ac:spMkLst>
            <pc:docMk/>
            <pc:sldMk cId="1155572935" sldId="262"/>
            <ac:spMk id="3" creationId="{0ECBC0DA-D3CA-4173-82DE-01A9F4AD64C5}"/>
          </ac:spMkLst>
        </pc:spChg>
        <pc:picChg chg="add mod">
          <ac:chgData name="John Glazebrook" userId="0cee8e84-5584-4a59-8cd1-43182ebc90a0" providerId="ADAL" clId="{F4C0AC18-CDCD-4F37-AF82-6F87EF07BF34}" dt="2021-02-09T01:31:41.315" v="4" actId="1076"/>
          <ac:picMkLst>
            <pc:docMk/>
            <pc:sldMk cId="1155572935" sldId="262"/>
            <ac:picMk id="4" creationId="{61C43197-9445-48E8-BF37-69F454DF2149}"/>
          </ac:picMkLst>
        </pc:picChg>
      </pc:sldChg>
      <pc:sldChg chg="addSp delSp modSp mod">
        <pc:chgData name="John Glazebrook" userId="0cee8e84-5584-4a59-8cd1-43182ebc90a0" providerId="ADAL" clId="{F4C0AC18-CDCD-4F37-AF82-6F87EF07BF34}" dt="2021-02-09T01:36:19.752" v="48" actId="20577"/>
        <pc:sldMkLst>
          <pc:docMk/>
          <pc:sldMk cId="3190334625" sldId="263"/>
        </pc:sldMkLst>
        <pc:spChg chg="mod">
          <ac:chgData name="John Glazebrook" userId="0cee8e84-5584-4a59-8cd1-43182ebc90a0" providerId="ADAL" clId="{F4C0AC18-CDCD-4F37-AF82-6F87EF07BF34}" dt="2021-02-09T01:36:19.752" v="48" actId="20577"/>
          <ac:spMkLst>
            <pc:docMk/>
            <pc:sldMk cId="3190334625" sldId="263"/>
            <ac:spMk id="2" creationId="{647369C4-EE23-4FB5-BE16-A68C5B63EBCC}"/>
          </ac:spMkLst>
        </pc:spChg>
        <pc:spChg chg="del">
          <ac:chgData name="John Glazebrook" userId="0cee8e84-5584-4a59-8cd1-43182ebc90a0" providerId="ADAL" clId="{F4C0AC18-CDCD-4F37-AF82-6F87EF07BF34}" dt="2021-02-09T01:31:51.721" v="29" actId="478"/>
          <ac:spMkLst>
            <pc:docMk/>
            <pc:sldMk cId="3190334625" sldId="263"/>
            <ac:spMk id="3" creationId="{AEA40EAF-CF78-4D82-84B1-48178567256D}"/>
          </ac:spMkLst>
        </pc:spChg>
        <pc:picChg chg="add mod">
          <ac:chgData name="John Glazebrook" userId="0cee8e84-5584-4a59-8cd1-43182ebc90a0" providerId="ADAL" clId="{F4C0AC18-CDCD-4F37-AF82-6F87EF07BF34}" dt="2021-02-09T01:36:12.742" v="31" actId="1076"/>
          <ac:picMkLst>
            <pc:docMk/>
            <pc:sldMk cId="3190334625" sldId="263"/>
            <ac:picMk id="4" creationId="{C683A0B7-EEC2-4ED8-BEB3-EE9865B05B66}"/>
          </ac:picMkLst>
        </pc:picChg>
      </pc:sldChg>
      <pc:sldChg chg="modSp new mod">
        <pc:chgData name="John Glazebrook" userId="0cee8e84-5584-4a59-8cd1-43182ebc90a0" providerId="ADAL" clId="{F4C0AC18-CDCD-4F37-AF82-6F87EF07BF34}" dt="2021-02-09T01:37:16.399" v="270" actId="27636"/>
        <pc:sldMkLst>
          <pc:docMk/>
          <pc:sldMk cId="2174457247" sldId="264"/>
        </pc:sldMkLst>
        <pc:spChg chg="mod">
          <ac:chgData name="John Glazebrook" userId="0cee8e84-5584-4a59-8cd1-43182ebc90a0" providerId="ADAL" clId="{F4C0AC18-CDCD-4F37-AF82-6F87EF07BF34}" dt="2021-02-09T01:36:29.643" v="80" actId="20577"/>
          <ac:spMkLst>
            <pc:docMk/>
            <pc:sldMk cId="2174457247" sldId="264"/>
            <ac:spMk id="2" creationId="{39AFDE23-9A13-4432-AC6F-FAB3F982096A}"/>
          </ac:spMkLst>
        </pc:spChg>
        <pc:spChg chg="mod">
          <ac:chgData name="John Glazebrook" userId="0cee8e84-5584-4a59-8cd1-43182ebc90a0" providerId="ADAL" clId="{F4C0AC18-CDCD-4F37-AF82-6F87EF07BF34}" dt="2021-02-09T01:37:16.399" v="270" actId="27636"/>
          <ac:spMkLst>
            <pc:docMk/>
            <pc:sldMk cId="2174457247" sldId="264"/>
            <ac:spMk id="3" creationId="{BFD25CF9-FEB0-4F45-B6CD-22E73FED012C}"/>
          </ac:spMkLst>
        </pc:spChg>
      </pc:sldChg>
      <pc:sldChg chg="addSp delSp modSp new mod">
        <pc:chgData name="John Glazebrook" userId="0cee8e84-5584-4a59-8cd1-43182ebc90a0" providerId="ADAL" clId="{F4C0AC18-CDCD-4F37-AF82-6F87EF07BF34}" dt="2021-02-09T09:43:56.508" v="1446" actId="478"/>
        <pc:sldMkLst>
          <pc:docMk/>
          <pc:sldMk cId="926854511" sldId="265"/>
        </pc:sldMkLst>
        <pc:spChg chg="mod">
          <ac:chgData name="John Glazebrook" userId="0cee8e84-5584-4a59-8cd1-43182ebc90a0" providerId="ADAL" clId="{F4C0AC18-CDCD-4F37-AF82-6F87EF07BF34}" dt="2021-02-09T01:37:24.549" v="287" actId="20577"/>
          <ac:spMkLst>
            <pc:docMk/>
            <pc:sldMk cId="926854511" sldId="265"/>
            <ac:spMk id="2" creationId="{2A70C5B8-A6A0-4964-B35B-28E9E6787736}"/>
          </ac:spMkLst>
        </pc:spChg>
        <pc:spChg chg="del">
          <ac:chgData name="John Glazebrook" userId="0cee8e84-5584-4a59-8cd1-43182ebc90a0" providerId="ADAL" clId="{F4C0AC18-CDCD-4F37-AF82-6F87EF07BF34}" dt="2021-02-09T09:43:56.508" v="1446" actId="478"/>
          <ac:spMkLst>
            <pc:docMk/>
            <pc:sldMk cId="926854511" sldId="265"/>
            <ac:spMk id="3" creationId="{0772DD73-616B-409F-9E66-68F151EC5BFF}"/>
          </ac:spMkLst>
        </pc:spChg>
        <pc:picChg chg="add mod">
          <ac:chgData name="John Glazebrook" userId="0cee8e84-5584-4a59-8cd1-43182ebc90a0" providerId="ADAL" clId="{F4C0AC18-CDCD-4F37-AF82-6F87EF07BF34}" dt="2021-02-09T01:37:44.727" v="289" actId="1076"/>
          <ac:picMkLst>
            <pc:docMk/>
            <pc:sldMk cId="926854511" sldId="265"/>
            <ac:picMk id="4" creationId="{3F8EB5C4-7233-4375-8DB3-2A65DBC65BE4}"/>
          </ac:picMkLst>
        </pc:picChg>
      </pc:sldChg>
      <pc:sldChg chg="addSp modSp new mod">
        <pc:chgData name="John Glazebrook" userId="0cee8e84-5584-4a59-8cd1-43182ebc90a0" providerId="ADAL" clId="{F4C0AC18-CDCD-4F37-AF82-6F87EF07BF34}" dt="2021-02-09T01:39:27.962" v="389" actId="20577"/>
        <pc:sldMkLst>
          <pc:docMk/>
          <pc:sldMk cId="1656359604" sldId="266"/>
        </pc:sldMkLst>
        <pc:spChg chg="mod">
          <ac:chgData name="John Glazebrook" userId="0cee8e84-5584-4a59-8cd1-43182ebc90a0" providerId="ADAL" clId="{F4C0AC18-CDCD-4F37-AF82-6F87EF07BF34}" dt="2021-02-09T01:38:47.979" v="300" actId="20577"/>
          <ac:spMkLst>
            <pc:docMk/>
            <pc:sldMk cId="1656359604" sldId="266"/>
            <ac:spMk id="2" creationId="{F1CA4092-11A3-4BD2-9BA9-106DF5EED5D4}"/>
          </ac:spMkLst>
        </pc:spChg>
        <pc:spChg chg="mod">
          <ac:chgData name="John Glazebrook" userId="0cee8e84-5584-4a59-8cd1-43182ebc90a0" providerId="ADAL" clId="{F4C0AC18-CDCD-4F37-AF82-6F87EF07BF34}" dt="2021-02-09T01:39:27.962" v="389" actId="20577"/>
          <ac:spMkLst>
            <pc:docMk/>
            <pc:sldMk cId="1656359604" sldId="266"/>
            <ac:spMk id="3" creationId="{336F7537-F482-438D-B5A6-AB88676BF6D9}"/>
          </ac:spMkLst>
        </pc:spChg>
        <pc:picChg chg="add mod">
          <ac:chgData name="John Glazebrook" userId="0cee8e84-5584-4a59-8cd1-43182ebc90a0" providerId="ADAL" clId="{F4C0AC18-CDCD-4F37-AF82-6F87EF07BF34}" dt="2021-02-09T01:39:06.104" v="356" actId="1076"/>
          <ac:picMkLst>
            <pc:docMk/>
            <pc:sldMk cId="1656359604" sldId="266"/>
            <ac:picMk id="4" creationId="{273917C1-E47C-469F-8AE4-0861CC6EF67F}"/>
          </ac:picMkLst>
        </pc:picChg>
      </pc:sldChg>
      <pc:sldChg chg="addSp modSp new mod">
        <pc:chgData name="John Glazebrook" userId="0cee8e84-5584-4a59-8cd1-43182ebc90a0" providerId="ADAL" clId="{F4C0AC18-CDCD-4F37-AF82-6F87EF07BF34}" dt="2021-02-09T01:43:01.546" v="445" actId="1076"/>
        <pc:sldMkLst>
          <pc:docMk/>
          <pc:sldMk cId="396495184" sldId="267"/>
        </pc:sldMkLst>
        <pc:spChg chg="mod">
          <ac:chgData name="John Glazebrook" userId="0cee8e84-5584-4a59-8cd1-43182ebc90a0" providerId="ADAL" clId="{F4C0AC18-CDCD-4F37-AF82-6F87EF07BF34}" dt="2021-02-09T01:39:33.476" v="401" actId="20577"/>
          <ac:spMkLst>
            <pc:docMk/>
            <pc:sldMk cId="396495184" sldId="267"/>
            <ac:spMk id="2" creationId="{76EEFD08-7BC8-4529-BC27-79251709E43B}"/>
          </ac:spMkLst>
        </pc:spChg>
        <pc:spChg chg="mod">
          <ac:chgData name="John Glazebrook" userId="0cee8e84-5584-4a59-8cd1-43182ebc90a0" providerId="ADAL" clId="{F4C0AC18-CDCD-4F37-AF82-6F87EF07BF34}" dt="2021-02-09T01:40:13.310" v="439" actId="5793"/>
          <ac:spMkLst>
            <pc:docMk/>
            <pc:sldMk cId="396495184" sldId="267"/>
            <ac:spMk id="3" creationId="{099605FF-061B-4C24-BAC5-3117D1C51403}"/>
          </ac:spMkLst>
        </pc:spChg>
        <pc:spChg chg="add mod">
          <ac:chgData name="John Glazebrook" userId="0cee8e84-5584-4a59-8cd1-43182ebc90a0" providerId="ADAL" clId="{F4C0AC18-CDCD-4F37-AF82-6F87EF07BF34}" dt="2021-02-09T01:41:06.985" v="444" actId="1076"/>
          <ac:spMkLst>
            <pc:docMk/>
            <pc:sldMk cId="396495184" sldId="267"/>
            <ac:spMk id="5" creationId="{42E2F3CF-4EC7-45B0-A26B-7FA2424296E4}"/>
          </ac:spMkLst>
        </pc:spChg>
        <pc:picChg chg="add mod">
          <ac:chgData name="John Glazebrook" userId="0cee8e84-5584-4a59-8cd1-43182ebc90a0" providerId="ADAL" clId="{F4C0AC18-CDCD-4F37-AF82-6F87EF07BF34}" dt="2021-02-09T01:43:01.546" v="445" actId="1076"/>
          <ac:picMkLst>
            <pc:docMk/>
            <pc:sldMk cId="396495184" sldId="267"/>
            <ac:picMk id="4" creationId="{2EE23BAE-6227-45DC-8D75-466D10C0D04F}"/>
          </ac:picMkLst>
        </pc:picChg>
      </pc:sldChg>
      <pc:sldChg chg="addSp modSp new mod">
        <pc:chgData name="John Glazebrook" userId="0cee8e84-5584-4a59-8cd1-43182ebc90a0" providerId="ADAL" clId="{F4C0AC18-CDCD-4F37-AF82-6F87EF07BF34}" dt="2021-02-09T01:45:26.733" v="663" actId="14100"/>
        <pc:sldMkLst>
          <pc:docMk/>
          <pc:sldMk cId="594379993" sldId="268"/>
        </pc:sldMkLst>
        <pc:spChg chg="mod">
          <ac:chgData name="John Glazebrook" userId="0cee8e84-5584-4a59-8cd1-43182ebc90a0" providerId="ADAL" clId="{F4C0AC18-CDCD-4F37-AF82-6F87EF07BF34}" dt="2021-02-09T01:43:18.962" v="475" actId="5793"/>
          <ac:spMkLst>
            <pc:docMk/>
            <pc:sldMk cId="594379993" sldId="268"/>
            <ac:spMk id="2" creationId="{A8771CBA-44EB-4B30-8AC0-2BDBBC3C2FEE}"/>
          </ac:spMkLst>
        </pc:spChg>
        <pc:spChg chg="mod">
          <ac:chgData name="John Glazebrook" userId="0cee8e84-5584-4a59-8cd1-43182ebc90a0" providerId="ADAL" clId="{F4C0AC18-CDCD-4F37-AF82-6F87EF07BF34}" dt="2021-02-09T01:45:26.733" v="663" actId="14100"/>
          <ac:spMkLst>
            <pc:docMk/>
            <pc:sldMk cId="594379993" sldId="268"/>
            <ac:spMk id="3" creationId="{3610683C-16B9-4405-80F3-DCB7FDC70160}"/>
          </ac:spMkLst>
        </pc:spChg>
        <pc:picChg chg="add mod">
          <ac:chgData name="John Glazebrook" userId="0cee8e84-5584-4a59-8cd1-43182ebc90a0" providerId="ADAL" clId="{F4C0AC18-CDCD-4F37-AF82-6F87EF07BF34}" dt="2021-02-09T01:45:22.442" v="662" actId="1076"/>
          <ac:picMkLst>
            <pc:docMk/>
            <pc:sldMk cId="594379993" sldId="268"/>
            <ac:picMk id="1026" creationId="{EFCB916E-6CFE-4061-A246-F5A5A1A8B296}"/>
          </ac:picMkLst>
        </pc:picChg>
      </pc:sldChg>
      <pc:sldChg chg="modSp new mod">
        <pc:chgData name="John Glazebrook" userId="0cee8e84-5584-4a59-8cd1-43182ebc90a0" providerId="ADAL" clId="{F4C0AC18-CDCD-4F37-AF82-6F87EF07BF34}" dt="2021-02-09T01:47:35.526" v="788" actId="313"/>
        <pc:sldMkLst>
          <pc:docMk/>
          <pc:sldMk cId="4023505665" sldId="269"/>
        </pc:sldMkLst>
        <pc:spChg chg="mod">
          <ac:chgData name="John Glazebrook" userId="0cee8e84-5584-4a59-8cd1-43182ebc90a0" providerId="ADAL" clId="{F4C0AC18-CDCD-4F37-AF82-6F87EF07BF34}" dt="2021-02-09T01:46:42.254" v="679" actId="20577"/>
          <ac:spMkLst>
            <pc:docMk/>
            <pc:sldMk cId="4023505665" sldId="269"/>
            <ac:spMk id="2" creationId="{B683CB37-D310-4AC9-8AA3-7543EA85C8FD}"/>
          </ac:spMkLst>
        </pc:spChg>
        <pc:spChg chg="mod">
          <ac:chgData name="John Glazebrook" userId="0cee8e84-5584-4a59-8cd1-43182ebc90a0" providerId="ADAL" clId="{F4C0AC18-CDCD-4F37-AF82-6F87EF07BF34}" dt="2021-02-09T01:47:35.526" v="788" actId="313"/>
          <ac:spMkLst>
            <pc:docMk/>
            <pc:sldMk cId="4023505665" sldId="269"/>
            <ac:spMk id="3" creationId="{955960AC-10D4-467D-9BF3-821185BD5B21}"/>
          </ac:spMkLst>
        </pc:spChg>
      </pc:sldChg>
      <pc:sldChg chg="delSp modSp new mod">
        <pc:chgData name="John Glazebrook" userId="0cee8e84-5584-4a59-8cd1-43182ebc90a0" providerId="ADAL" clId="{F4C0AC18-CDCD-4F37-AF82-6F87EF07BF34}" dt="2021-02-09T01:48:20.952" v="796" actId="27636"/>
        <pc:sldMkLst>
          <pc:docMk/>
          <pc:sldMk cId="3213169499" sldId="270"/>
        </pc:sldMkLst>
        <pc:spChg chg="del">
          <ac:chgData name="John Glazebrook" userId="0cee8e84-5584-4a59-8cd1-43182ebc90a0" providerId="ADAL" clId="{F4C0AC18-CDCD-4F37-AF82-6F87EF07BF34}" dt="2021-02-09T01:48:18.074" v="794" actId="478"/>
          <ac:spMkLst>
            <pc:docMk/>
            <pc:sldMk cId="3213169499" sldId="270"/>
            <ac:spMk id="2" creationId="{6A39E671-1A8E-4109-AA0E-C87D43784502}"/>
          </ac:spMkLst>
        </pc:spChg>
        <pc:spChg chg="mod">
          <ac:chgData name="John Glazebrook" userId="0cee8e84-5584-4a59-8cd1-43182ebc90a0" providerId="ADAL" clId="{F4C0AC18-CDCD-4F37-AF82-6F87EF07BF34}" dt="2021-02-09T01:48:20.952" v="796" actId="27636"/>
          <ac:spMkLst>
            <pc:docMk/>
            <pc:sldMk cId="3213169499" sldId="270"/>
            <ac:spMk id="3" creationId="{A51472B6-27D5-4C1B-939A-263E2DE8C057}"/>
          </ac:spMkLst>
        </pc:spChg>
      </pc:sldChg>
      <pc:sldChg chg="addSp delSp modSp new mod">
        <pc:chgData name="John Glazebrook" userId="0cee8e84-5584-4a59-8cd1-43182ebc90a0" providerId="ADAL" clId="{F4C0AC18-CDCD-4F37-AF82-6F87EF07BF34}" dt="2021-02-09T02:05:01.856" v="1366" actId="1076"/>
        <pc:sldMkLst>
          <pc:docMk/>
          <pc:sldMk cId="2918454399" sldId="271"/>
        </pc:sldMkLst>
        <pc:spChg chg="mod">
          <ac:chgData name="John Glazebrook" userId="0cee8e84-5584-4a59-8cd1-43182ebc90a0" providerId="ADAL" clId="{F4C0AC18-CDCD-4F37-AF82-6F87EF07BF34}" dt="2021-02-09T01:59:43.788" v="1299" actId="20577"/>
          <ac:spMkLst>
            <pc:docMk/>
            <pc:sldMk cId="2918454399" sldId="271"/>
            <ac:spMk id="2" creationId="{35880BC1-074F-46DF-BB0A-95DBCB98E98E}"/>
          </ac:spMkLst>
        </pc:spChg>
        <pc:spChg chg="del">
          <ac:chgData name="John Glazebrook" userId="0cee8e84-5584-4a59-8cd1-43182ebc90a0" providerId="ADAL" clId="{F4C0AC18-CDCD-4F37-AF82-6F87EF07BF34}" dt="2021-02-09T01:59:49.793" v="1302" actId="478"/>
          <ac:spMkLst>
            <pc:docMk/>
            <pc:sldMk cId="2918454399" sldId="271"/>
            <ac:spMk id="3" creationId="{5D154BEE-558D-4EA8-AC27-08B9DCC329BB}"/>
          </ac:spMkLst>
        </pc:spChg>
        <pc:spChg chg="add mod">
          <ac:chgData name="John Glazebrook" userId="0cee8e84-5584-4a59-8cd1-43182ebc90a0" providerId="ADAL" clId="{F4C0AC18-CDCD-4F37-AF82-6F87EF07BF34}" dt="2021-02-09T02:00:28.687" v="1361" actId="1076"/>
          <ac:spMkLst>
            <pc:docMk/>
            <pc:sldMk cId="2918454399" sldId="271"/>
            <ac:spMk id="5" creationId="{7F9E6E32-7014-422B-9B26-0A8946314C3D}"/>
          </ac:spMkLst>
        </pc:spChg>
        <pc:spChg chg="add mod">
          <ac:chgData name="John Glazebrook" userId="0cee8e84-5584-4a59-8cd1-43182ebc90a0" providerId="ADAL" clId="{F4C0AC18-CDCD-4F37-AF82-6F87EF07BF34}" dt="2021-02-09T02:05:01.856" v="1366" actId="1076"/>
          <ac:spMkLst>
            <pc:docMk/>
            <pc:sldMk cId="2918454399" sldId="271"/>
            <ac:spMk id="6" creationId="{271CAC45-3160-41EA-AFA6-B581B75AEFE8}"/>
          </ac:spMkLst>
        </pc:spChg>
        <pc:picChg chg="add mod">
          <ac:chgData name="John Glazebrook" userId="0cee8e84-5584-4a59-8cd1-43182ebc90a0" providerId="ADAL" clId="{F4C0AC18-CDCD-4F37-AF82-6F87EF07BF34}" dt="2021-02-09T01:59:52.265" v="1303" actId="1076"/>
          <ac:picMkLst>
            <pc:docMk/>
            <pc:sldMk cId="2918454399" sldId="271"/>
            <ac:picMk id="4" creationId="{DE00CB55-55E1-4B61-9D7C-8AA33EDDB20C}"/>
          </ac:picMkLst>
        </pc:picChg>
      </pc:sldChg>
      <pc:sldChg chg="addSp modSp new mod">
        <pc:chgData name="John Glazebrook" userId="0cee8e84-5584-4a59-8cd1-43182ebc90a0" providerId="ADAL" clId="{F4C0AC18-CDCD-4F37-AF82-6F87EF07BF34}" dt="2021-02-09T01:53:13.050" v="1089" actId="1076"/>
        <pc:sldMkLst>
          <pc:docMk/>
          <pc:sldMk cId="1411897668" sldId="272"/>
        </pc:sldMkLst>
        <pc:spChg chg="mod">
          <ac:chgData name="John Glazebrook" userId="0cee8e84-5584-4a59-8cd1-43182ebc90a0" providerId="ADAL" clId="{F4C0AC18-CDCD-4F37-AF82-6F87EF07BF34}" dt="2021-02-09T01:50:59.818" v="802" actId="20577"/>
          <ac:spMkLst>
            <pc:docMk/>
            <pc:sldMk cId="1411897668" sldId="272"/>
            <ac:spMk id="2" creationId="{EDA787D0-5B64-48AC-BF15-92ED182D9895}"/>
          </ac:spMkLst>
        </pc:spChg>
        <pc:spChg chg="mod">
          <ac:chgData name="John Glazebrook" userId="0cee8e84-5584-4a59-8cd1-43182ebc90a0" providerId="ADAL" clId="{F4C0AC18-CDCD-4F37-AF82-6F87EF07BF34}" dt="2021-02-09T01:52:12.430" v="1054" actId="403"/>
          <ac:spMkLst>
            <pc:docMk/>
            <pc:sldMk cId="1411897668" sldId="272"/>
            <ac:spMk id="3" creationId="{E629D84A-3A05-4E3D-9385-8C60F236AA5E}"/>
          </ac:spMkLst>
        </pc:spChg>
        <pc:spChg chg="add mod">
          <ac:chgData name="John Glazebrook" userId="0cee8e84-5584-4a59-8cd1-43182ebc90a0" providerId="ADAL" clId="{F4C0AC18-CDCD-4F37-AF82-6F87EF07BF34}" dt="2021-02-09T01:53:13.050" v="1089" actId="1076"/>
          <ac:spMkLst>
            <pc:docMk/>
            <pc:sldMk cId="1411897668" sldId="272"/>
            <ac:spMk id="4" creationId="{C1E23618-A249-49F6-BDEB-C6B8709E3C3C}"/>
          </ac:spMkLst>
        </pc:spChg>
      </pc:sldChg>
      <pc:sldChg chg="modSp new mod">
        <pc:chgData name="John Glazebrook" userId="0cee8e84-5584-4a59-8cd1-43182ebc90a0" providerId="ADAL" clId="{F4C0AC18-CDCD-4F37-AF82-6F87EF07BF34}" dt="2021-02-09T01:54:26.016" v="1271" actId="20577"/>
        <pc:sldMkLst>
          <pc:docMk/>
          <pc:sldMk cId="1636270558" sldId="273"/>
        </pc:sldMkLst>
        <pc:spChg chg="mod">
          <ac:chgData name="John Glazebrook" userId="0cee8e84-5584-4a59-8cd1-43182ebc90a0" providerId="ADAL" clId="{F4C0AC18-CDCD-4F37-AF82-6F87EF07BF34}" dt="2021-02-09T01:53:25.295" v="1106" actId="20577"/>
          <ac:spMkLst>
            <pc:docMk/>
            <pc:sldMk cId="1636270558" sldId="273"/>
            <ac:spMk id="2" creationId="{912747A7-C8B3-4066-BF1A-9CFCA41F087B}"/>
          </ac:spMkLst>
        </pc:spChg>
        <pc:spChg chg="mod">
          <ac:chgData name="John Glazebrook" userId="0cee8e84-5584-4a59-8cd1-43182ebc90a0" providerId="ADAL" clId="{F4C0AC18-CDCD-4F37-AF82-6F87EF07BF34}" dt="2021-02-09T01:54:26.016" v="1271" actId="20577"/>
          <ac:spMkLst>
            <pc:docMk/>
            <pc:sldMk cId="1636270558" sldId="273"/>
            <ac:spMk id="3" creationId="{8931A618-B7F7-4171-9874-55939B9DDEFD}"/>
          </ac:spMkLst>
        </pc:spChg>
      </pc:sldChg>
      <pc:sldChg chg="addSp delSp modSp new mod">
        <pc:chgData name="John Glazebrook" userId="0cee8e84-5584-4a59-8cd1-43182ebc90a0" providerId="ADAL" clId="{F4C0AC18-CDCD-4F37-AF82-6F87EF07BF34}" dt="2021-02-09T10:04:13.433" v="1458" actId="20577"/>
        <pc:sldMkLst>
          <pc:docMk/>
          <pc:sldMk cId="2455281322" sldId="274"/>
        </pc:sldMkLst>
        <pc:spChg chg="del">
          <ac:chgData name="John Glazebrook" userId="0cee8e84-5584-4a59-8cd1-43182ebc90a0" providerId="ADAL" clId="{F4C0AC18-CDCD-4F37-AF82-6F87EF07BF34}" dt="2021-02-09T02:06:48.785" v="1436" actId="478"/>
          <ac:spMkLst>
            <pc:docMk/>
            <pc:sldMk cId="2455281322" sldId="274"/>
            <ac:spMk id="2" creationId="{8DE8B706-9485-45AB-930A-588C43850216}"/>
          </ac:spMkLst>
        </pc:spChg>
        <pc:spChg chg="mod">
          <ac:chgData name="John Glazebrook" userId="0cee8e84-5584-4a59-8cd1-43182ebc90a0" providerId="ADAL" clId="{F4C0AC18-CDCD-4F37-AF82-6F87EF07BF34}" dt="2021-02-09T10:04:13.433" v="1458" actId="20577"/>
          <ac:spMkLst>
            <pc:docMk/>
            <pc:sldMk cId="2455281322" sldId="274"/>
            <ac:spMk id="3" creationId="{CCC0D319-5A8C-4B10-B5C9-CC69F0187CD7}"/>
          </ac:spMkLst>
        </pc:spChg>
        <pc:spChg chg="add mod">
          <ac:chgData name="John Glazebrook" userId="0cee8e84-5584-4a59-8cd1-43182ebc90a0" providerId="ADAL" clId="{F4C0AC18-CDCD-4F37-AF82-6F87EF07BF34}" dt="2021-02-09T02:07:27.346" v="1443" actId="13822"/>
          <ac:spMkLst>
            <pc:docMk/>
            <pc:sldMk cId="2455281322" sldId="274"/>
            <ac:spMk id="5" creationId="{B3478B39-5201-4F25-83F5-E37D30E44760}"/>
          </ac:spMkLst>
        </pc:spChg>
        <pc:spChg chg="add mod">
          <ac:chgData name="John Glazebrook" userId="0cee8e84-5584-4a59-8cd1-43182ebc90a0" providerId="ADAL" clId="{F4C0AC18-CDCD-4F37-AF82-6F87EF07BF34}" dt="2021-02-09T02:07:33.040" v="1445" actId="1076"/>
          <ac:spMkLst>
            <pc:docMk/>
            <pc:sldMk cId="2455281322" sldId="274"/>
            <ac:spMk id="7" creationId="{C3F784F8-F100-4CB0-B8AC-33BD9C0C097E}"/>
          </ac:spMkLst>
        </pc:spChg>
        <pc:picChg chg="add mod">
          <ac:chgData name="John Glazebrook" userId="0cee8e84-5584-4a59-8cd1-43182ebc90a0" providerId="ADAL" clId="{F4C0AC18-CDCD-4F37-AF82-6F87EF07BF34}" dt="2021-02-09T02:06:46.524" v="1435" actId="1076"/>
          <ac:picMkLst>
            <pc:docMk/>
            <pc:sldMk cId="2455281322" sldId="274"/>
            <ac:picMk id="4" creationId="{53247F76-B79D-48A0-8F49-6CA25C2A328F}"/>
          </ac:picMkLst>
        </pc:picChg>
        <pc:picChg chg="add mod">
          <ac:chgData name="John Glazebrook" userId="0cee8e84-5584-4a59-8cd1-43182ebc90a0" providerId="ADAL" clId="{F4C0AC18-CDCD-4F37-AF82-6F87EF07BF34}" dt="2021-02-09T02:07:22.683" v="1442" actId="1076"/>
          <ac:picMkLst>
            <pc:docMk/>
            <pc:sldMk cId="2455281322" sldId="274"/>
            <ac:picMk id="6" creationId="{8E0938D0-1B4F-48AC-989E-D5404AB0FA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6D340-4B8A-49E5-979B-FE5D628CB4EA}" type="datetimeFigureOut">
              <a:rPr lang="en-GB" smtClean="0"/>
              <a:t>24/01/2022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AF67C-8957-4AAD-A533-9E14EBBDD0BA}" type="slidenum">
              <a:rPr lang="en-GB" smtClean="0"/>
              <a:t>‹#›</a:t>
            </a:fld>
            <a:endParaRPr lang="en-GB"/>
          </a:p>
        </p:txBody>
      </p:sp>
    </p:spTree>
    <p:extLst>
      <p:ext uri="{BB962C8B-B14F-4D97-AF65-F5344CB8AC3E}">
        <p14:creationId xmlns:p14="http://schemas.microsoft.com/office/powerpoint/2010/main" val="2756578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Relational database management systems (RDBMSs) often persist mission-critical data which is updated by many applications and potentially thousands if not millions of end users. Furthermore, they implement important functionality in the form of database methods (stored procedures, stored functions, and/or triggers) and database objects (e.g. Java or C# instances). The best way to ensure the continuing quality of these assets, at least from a technical point of view, </a:t>
            </a:r>
            <a:r>
              <a:rPr lang="en-US"/>
              <a:t>is to have </a:t>
            </a:r>
            <a:r>
              <a:rPr lang="en-US" sz="1200" b="0" i="0" kern="1200">
                <a:solidFill>
                  <a:schemeClr val="tx1"/>
                </a:solidFill>
                <a:effectLst/>
                <a:latin typeface="+mn-lt"/>
                <a:ea typeface="+mn-ea"/>
                <a:cs typeface="+mn-cs"/>
              </a:rPr>
              <a:t>a full regression test suite which you can run on a regular basis.</a:t>
            </a:r>
          </a:p>
        </p:txBody>
      </p:sp>
      <p:sp>
        <p:nvSpPr>
          <p:cNvPr id="4" name="Slide Number Placeholder 3"/>
          <p:cNvSpPr>
            <a:spLocks noGrp="1"/>
          </p:cNvSpPr>
          <p:nvPr>
            <p:ph type="sldNum" sz="quarter" idx="5"/>
          </p:nvPr>
        </p:nvSpPr>
        <p:spPr/>
        <p:txBody>
          <a:bodyPr/>
          <a:lstStyle/>
          <a:p>
            <a:fld id="{CF97FD4E-087A-4651-A44E-86F31883DFFB}" type="slidenum">
              <a:rPr lang="en-GB" smtClean="0"/>
              <a:t>7</a:t>
            </a:fld>
            <a:endParaRPr lang="en-GB"/>
          </a:p>
        </p:txBody>
      </p:sp>
    </p:spTree>
    <p:extLst>
      <p:ext uri="{BB962C8B-B14F-4D97-AF65-F5344CB8AC3E}">
        <p14:creationId xmlns:p14="http://schemas.microsoft.com/office/powerpoint/2010/main" val="185342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Relational database management systems (RDBMSs) often persist mission-critical data which is updated by many applications and potentially thousands if not millions of end users. Furthermore, they implement important functionality in the form of database methods (stored procedures, stored functions, and/or triggers) and database objects (e.g. Java or C# instances). The best way to ensure the continuing quality of these assets, at least from a technical point of view, </a:t>
            </a:r>
            <a:r>
              <a:rPr lang="en-US"/>
              <a:t>is to have </a:t>
            </a:r>
            <a:r>
              <a:rPr lang="en-US" sz="1200" b="0" i="0" kern="1200">
                <a:solidFill>
                  <a:schemeClr val="tx1"/>
                </a:solidFill>
                <a:effectLst/>
                <a:latin typeface="+mn-lt"/>
                <a:ea typeface="+mn-ea"/>
                <a:cs typeface="+mn-cs"/>
              </a:rPr>
              <a:t>a full regression test suite which you can run on a regular basis.</a:t>
            </a:r>
          </a:p>
        </p:txBody>
      </p:sp>
      <p:sp>
        <p:nvSpPr>
          <p:cNvPr id="4" name="Slide Number Placeholder 3"/>
          <p:cNvSpPr>
            <a:spLocks noGrp="1"/>
          </p:cNvSpPr>
          <p:nvPr>
            <p:ph type="sldNum" sz="quarter" idx="5"/>
          </p:nvPr>
        </p:nvSpPr>
        <p:spPr/>
        <p:txBody>
          <a:bodyPr/>
          <a:lstStyle/>
          <a:p>
            <a:fld id="{CF97FD4E-087A-4651-A44E-86F31883DFFB}" type="slidenum">
              <a:rPr lang="en-GB" smtClean="0"/>
              <a:t>8</a:t>
            </a:fld>
            <a:endParaRPr lang="en-GB"/>
          </a:p>
        </p:txBody>
      </p:sp>
    </p:spTree>
    <p:extLst>
      <p:ext uri="{BB962C8B-B14F-4D97-AF65-F5344CB8AC3E}">
        <p14:creationId xmlns:p14="http://schemas.microsoft.com/office/powerpoint/2010/main" val="922628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1963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548528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23051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1426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650537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02236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83580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72050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203811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4575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0032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9231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4359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9632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8252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6272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7503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1/24/2022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747523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ulip.co/resources/root-cause-analysis/" TargetMode="External"/><Relationship Id="rId2" Type="http://schemas.openxmlformats.org/officeDocument/2006/relationships/hyperlink" Target="https://www.youtube.com/watch?v=NJGLnV4pDd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9254-6402-43A1-8E5B-B1336D94A77D}"/>
              </a:ext>
            </a:extLst>
          </p:cNvPr>
          <p:cNvSpPr>
            <a:spLocks noGrp="1"/>
          </p:cNvSpPr>
          <p:nvPr>
            <p:ph type="ctrTitle"/>
          </p:nvPr>
        </p:nvSpPr>
        <p:spPr>
          <a:xfrm>
            <a:off x="1595269" y="1122362"/>
            <a:ext cx="9001462" cy="3744605"/>
          </a:xfrm>
        </p:spPr>
        <p:txBody>
          <a:bodyPr>
            <a:normAutofit fontScale="90000"/>
          </a:bodyPr>
          <a:lstStyle/>
          <a:p>
            <a:r>
              <a:rPr lang="en-GB" dirty="0"/>
              <a:t>Understand the use of testing and quality assurance methodologies to seek out problems and issues</a:t>
            </a:r>
          </a:p>
        </p:txBody>
      </p:sp>
    </p:spTree>
    <p:extLst>
      <p:ext uri="{BB962C8B-B14F-4D97-AF65-F5344CB8AC3E}">
        <p14:creationId xmlns:p14="http://schemas.microsoft.com/office/powerpoint/2010/main" val="13829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3886-86AE-4E61-9FCB-4AD1DA02A232}"/>
              </a:ext>
            </a:extLst>
          </p:cNvPr>
          <p:cNvSpPr>
            <a:spLocks noGrp="1"/>
          </p:cNvSpPr>
          <p:nvPr>
            <p:ph type="title"/>
          </p:nvPr>
        </p:nvSpPr>
        <p:spPr/>
        <p:txBody>
          <a:bodyPr/>
          <a:lstStyle/>
          <a:p>
            <a:r>
              <a:rPr lang="en-GB" dirty="0"/>
              <a:t>Unit testing</a:t>
            </a:r>
          </a:p>
        </p:txBody>
      </p:sp>
      <p:sp>
        <p:nvSpPr>
          <p:cNvPr id="3" name="Content Placeholder 2">
            <a:extLst>
              <a:ext uri="{FF2B5EF4-FFF2-40B4-BE49-F238E27FC236}">
                <a16:creationId xmlns:a16="http://schemas.microsoft.com/office/drawing/2014/main" id="{49E78C70-24D4-4463-A036-7A5C3B442A45}"/>
              </a:ext>
            </a:extLst>
          </p:cNvPr>
          <p:cNvSpPr>
            <a:spLocks noGrp="1"/>
          </p:cNvSpPr>
          <p:nvPr>
            <p:ph idx="1"/>
          </p:nvPr>
        </p:nvSpPr>
        <p:spPr/>
        <p:txBody>
          <a:bodyPr/>
          <a:lstStyle/>
          <a:p>
            <a:r>
              <a:rPr lang="en-GB" dirty="0"/>
              <a:t>Test a function or a method</a:t>
            </a:r>
          </a:p>
          <a:p>
            <a:r>
              <a:rPr lang="en-GB" dirty="0"/>
              <a:t>Automate them!</a:t>
            </a:r>
          </a:p>
          <a:p>
            <a:r>
              <a:rPr lang="en-GB" dirty="0"/>
              <a:t>TDD</a:t>
            </a:r>
          </a:p>
        </p:txBody>
      </p:sp>
      <p:pic>
        <p:nvPicPr>
          <p:cNvPr id="4" name="Picture 3">
            <a:extLst>
              <a:ext uri="{FF2B5EF4-FFF2-40B4-BE49-F238E27FC236}">
                <a16:creationId xmlns:a16="http://schemas.microsoft.com/office/drawing/2014/main" id="{BB66E0CB-A0D7-4FF0-B8D6-92368AC9B4FF}"/>
              </a:ext>
            </a:extLst>
          </p:cNvPr>
          <p:cNvPicPr>
            <a:picLocks noChangeAspect="1"/>
          </p:cNvPicPr>
          <p:nvPr/>
        </p:nvPicPr>
        <p:blipFill>
          <a:blip r:embed="rId2"/>
          <a:stretch>
            <a:fillRect/>
          </a:stretch>
        </p:blipFill>
        <p:spPr>
          <a:xfrm>
            <a:off x="913795" y="3943632"/>
            <a:ext cx="3439005" cy="2200582"/>
          </a:xfrm>
          <a:prstGeom prst="rect">
            <a:avLst/>
          </a:prstGeom>
        </p:spPr>
      </p:pic>
      <p:pic>
        <p:nvPicPr>
          <p:cNvPr id="5" name="Picture 4">
            <a:extLst>
              <a:ext uri="{FF2B5EF4-FFF2-40B4-BE49-F238E27FC236}">
                <a16:creationId xmlns:a16="http://schemas.microsoft.com/office/drawing/2014/main" id="{AC993019-5906-498D-9CCD-4138D484AD7E}"/>
              </a:ext>
            </a:extLst>
          </p:cNvPr>
          <p:cNvPicPr>
            <a:picLocks noChangeAspect="1"/>
          </p:cNvPicPr>
          <p:nvPr/>
        </p:nvPicPr>
        <p:blipFill>
          <a:blip r:embed="rId3"/>
          <a:stretch>
            <a:fillRect/>
          </a:stretch>
        </p:blipFill>
        <p:spPr>
          <a:xfrm>
            <a:off x="6012017" y="3932886"/>
            <a:ext cx="4867954" cy="2086266"/>
          </a:xfrm>
          <a:prstGeom prst="rect">
            <a:avLst/>
          </a:prstGeom>
        </p:spPr>
      </p:pic>
    </p:spTree>
    <p:extLst>
      <p:ext uri="{BB962C8B-B14F-4D97-AF65-F5344CB8AC3E}">
        <p14:creationId xmlns:p14="http://schemas.microsoft.com/office/powerpoint/2010/main" val="157742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11B3-68BE-4EBD-BDE9-E2031EAC15E1}"/>
              </a:ext>
            </a:extLst>
          </p:cNvPr>
          <p:cNvSpPr>
            <a:spLocks noGrp="1"/>
          </p:cNvSpPr>
          <p:nvPr>
            <p:ph type="title"/>
          </p:nvPr>
        </p:nvSpPr>
        <p:spPr>
          <a:xfrm>
            <a:off x="685801" y="1"/>
            <a:ext cx="10131425" cy="925361"/>
          </a:xfrm>
        </p:spPr>
        <p:txBody>
          <a:bodyPr/>
          <a:lstStyle/>
          <a:p>
            <a:r>
              <a:rPr lang="en-GB" dirty="0"/>
              <a:t>Root cause analysis (5 whys)</a:t>
            </a:r>
          </a:p>
        </p:txBody>
      </p:sp>
      <p:pic>
        <p:nvPicPr>
          <p:cNvPr id="5" name="Picture 4">
            <a:extLst>
              <a:ext uri="{FF2B5EF4-FFF2-40B4-BE49-F238E27FC236}">
                <a16:creationId xmlns:a16="http://schemas.microsoft.com/office/drawing/2014/main" id="{9FD98197-783F-4E89-A6C7-40C7AD4F9B1D}"/>
              </a:ext>
            </a:extLst>
          </p:cNvPr>
          <p:cNvPicPr>
            <a:picLocks noChangeAspect="1"/>
          </p:cNvPicPr>
          <p:nvPr/>
        </p:nvPicPr>
        <p:blipFill>
          <a:blip r:embed="rId2"/>
          <a:stretch>
            <a:fillRect/>
          </a:stretch>
        </p:blipFill>
        <p:spPr>
          <a:xfrm>
            <a:off x="7619065" y="1817643"/>
            <a:ext cx="3493238" cy="2785816"/>
          </a:xfrm>
          <a:prstGeom prst="rect">
            <a:avLst/>
          </a:prstGeom>
        </p:spPr>
      </p:pic>
      <p:sp>
        <p:nvSpPr>
          <p:cNvPr id="7" name="Content Placeholder 2">
            <a:extLst>
              <a:ext uri="{FF2B5EF4-FFF2-40B4-BE49-F238E27FC236}">
                <a16:creationId xmlns:a16="http://schemas.microsoft.com/office/drawing/2014/main" id="{E93042ED-BD74-4D13-8B00-2FD5DD2FB328}"/>
              </a:ext>
            </a:extLst>
          </p:cNvPr>
          <p:cNvSpPr txBox="1">
            <a:spLocks/>
          </p:cNvSpPr>
          <p:nvPr/>
        </p:nvSpPr>
        <p:spPr>
          <a:xfrm>
            <a:off x="685801" y="998483"/>
            <a:ext cx="6333977" cy="547265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GB" sz="2400" dirty="0"/>
              <a:t>Other approaches to root cause analysis</a:t>
            </a:r>
          </a:p>
          <a:p>
            <a:pPr marL="0" indent="0">
              <a:buFont typeface="Arial"/>
              <a:buNone/>
            </a:pPr>
            <a:endParaRPr lang="en-GB" sz="2400" dirty="0"/>
          </a:p>
          <a:p>
            <a:r>
              <a:rPr lang="en-GB" sz="2400" b="1" dirty="0"/>
              <a:t>Events and causal factor analysis</a:t>
            </a:r>
            <a:r>
              <a:rPr lang="en-GB" sz="2400" dirty="0"/>
              <a:t>: Widely used for major, single-event problems, such as a refinery explosion, this process uses evidence gathered quickly and methodically to establish a timeline for the activities leading up to the accident. Once the timeline has been established, the causal and contributing factors can be identified.</a:t>
            </a:r>
          </a:p>
          <a:p>
            <a:pPr marL="0" indent="0">
              <a:buNone/>
            </a:pPr>
            <a:endParaRPr lang="en-GB" sz="2400" dirty="0"/>
          </a:p>
        </p:txBody>
      </p:sp>
    </p:spTree>
    <p:extLst>
      <p:ext uri="{BB962C8B-B14F-4D97-AF65-F5344CB8AC3E}">
        <p14:creationId xmlns:p14="http://schemas.microsoft.com/office/powerpoint/2010/main" val="172389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11B3-68BE-4EBD-BDE9-E2031EAC15E1}"/>
              </a:ext>
            </a:extLst>
          </p:cNvPr>
          <p:cNvSpPr>
            <a:spLocks noGrp="1"/>
          </p:cNvSpPr>
          <p:nvPr>
            <p:ph type="title"/>
          </p:nvPr>
        </p:nvSpPr>
        <p:spPr>
          <a:xfrm>
            <a:off x="685801" y="1"/>
            <a:ext cx="10131425" cy="925361"/>
          </a:xfrm>
        </p:spPr>
        <p:txBody>
          <a:bodyPr/>
          <a:lstStyle/>
          <a:p>
            <a:r>
              <a:rPr lang="en-GB" dirty="0"/>
              <a:t>Root cause analysis (5 whys)</a:t>
            </a:r>
          </a:p>
        </p:txBody>
      </p:sp>
      <p:sp>
        <p:nvSpPr>
          <p:cNvPr id="3" name="Content Placeholder 2">
            <a:extLst>
              <a:ext uri="{FF2B5EF4-FFF2-40B4-BE49-F238E27FC236}">
                <a16:creationId xmlns:a16="http://schemas.microsoft.com/office/drawing/2014/main" id="{A6B6A313-3D29-47D0-B8A6-6B94A6188592}"/>
              </a:ext>
            </a:extLst>
          </p:cNvPr>
          <p:cNvSpPr>
            <a:spLocks noGrp="1"/>
          </p:cNvSpPr>
          <p:nvPr>
            <p:ph idx="1"/>
          </p:nvPr>
        </p:nvSpPr>
        <p:spPr>
          <a:xfrm>
            <a:off x="685801" y="1127751"/>
            <a:ext cx="9369363" cy="2098860"/>
          </a:xfrm>
        </p:spPr>
        <p:txBody>
          <a:bodyPr anchor="t">
            <a:normAutofit/>
          </a:bodyPr>
          <a:lstStyle/>
          <a:p>
            <a:r>
              <a:rPr lang="en-GB" sz="2400" b="1" dirty="0"/>
              <a:t>Change analysis</a:t>
            </a:r>
            <a:r>
              <a:rPr lang="en-GB" sz="2400" dirty="0"/>
              <a:t>: This approach is applicable to situations where a system’s performance has shifted significantly. It explores changes made in people, equipment, information, and more that may have contributed to the change in performance.</a:t>
            </a:r>
          </a:p>
        </p:txBody>
      </p:sp>
      <p:pic>
        <p:nvPicPr>
          <p:cNvPr id="6" name="Picture 5">
            <a:extLst>
              <a:ext uri="{FF2B5EF4-FFF2-40B4-BE49-F238E27FC236}">
                <a16:creationId xmlns:a16="http://schemas.microsoft.com/office/drawing/2014/main" id="{91E57F73-DD42-48E2-B3D9-6BD0599EFA22}"/>
              </a:ext>
            </a:extLst>
          </p:cNvPr>
          <p:cNvPicPr>
            <a:picLocks noChangeAspect="1"/>
          </p:cNvPicPr>
          <p:nvPr/>
        </p:nvPicPr>
        <p:blipFill rotWithShape="1">
          <a:blip r:embed="rId2"/>
          <a:srcRect t="6124"/>
          <a:stretch/>
        </p:blipFill>
        <p:spPr>
          <a:xfrm>
            <a:off x="3813489" y="3429000"/>
            <a:ext cx="8251426" cy="3305017"/>
          </a:xfrm>
          <a:prstGeom prst="rect">
            <a:avLst/>
          </a:prstGeom>
        </p:spPr>
      </p:pic>
    </p:spTree>
    <p:extLst>
      <p:ext uri="{BB962C8B-B14F-4D97-AF65-F5344CB8AC3E}">
        <p14:creationId xmlns:p14="http://schemas.microsoft.com/office/powerpoint/2010/main" val="92890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11B3-68BE-4EBD-BDE9-E2031EAC15E1}"/>
              </a:ext>
            </a:extLst>
          </p:cNvPr>
          <p:cNvSpPr>
            <a:spLocks noGrp="1"/>
          </p:cNvSpPr>
          <p:nvPr>
            <p:ph type="title"/>
          </p:nvPr>
        </p:nvSpPr>
        <p:spPr>
          <a:xfrm>
            <a:off x="685801" y="1"/>
            <a:ext cx="11032586" cy="1219200"/>
          </a:xfrm>
        </p:spPr>
        <p:txBody>
          <a:bodyPr/>
          <a:lstStyle/>
          <a:p>
            <a:r>
              <a:rPr lang="en-GB" dirty="0"/>
              <a:t>Root cause analysis</a:t>
            </a:r>
          </a:p>
        </p:txBody>
      </p:sp>
      <p:sp>
        <p:nvSpPr>
          <p:cNvPr id="3" name="Content Placeholder 2">
            <a:extLst>
              <a:ext uri="{FF2B5EF4-FFF2-40B4-BE49-F238E27FC236}">
                <a16:creationId xmlns:a16="http://schemas.microsoft.com/office/drawing/2014/main" id="{A6B6A313-3D29-47D0-B8A6-6B94A6188592}"/>
              </a:ext>
            </a:extLst>
          </p:cNvPr>
          <p:cNvSpPr>
            <a:spLocks noGrp="1"/>
          </p:cNvSpPr>
          <p:nvPr>
            <p:ph idx="1"/>
          </p:nvPr>
        </p:nvSpPr>
        <p:spPr>
          <a:xfrm>
            <a:off x="231228" y="1631851"/>
            <a:ext cx="11487159" cy="4758439"/>
          </a:xfrm>
        </p:spPr>
        <p:txBody>
          <a:bodyPr>
            <a:normAutofit/>
          </a:bodyPr>
          <a:lstStyle/>
          <a:p>
            <a:pPr marL="0" indent="0">
              <a:buNone/>
            </a:pPr>
            <a:r>
              <a:rPr lang="en-GB" sz="2400" dirty="0"/>
              <a:t>Other approaches to root cause analysis</a:t>
            </a:r>
          </a:p>
          <a:p>
            <a:r>
              <a:rPr lang="en-GB" sz="2400" b="1" dirty="0"/>
              <a:t>Barrier analysis</a:t>
            </a:r>
            <a:r>
              <a:rPr lang="en-GB" sz="2400" dirty="0"/>
              <a:t>: This technique focuses on what controls are in place in the process to either prevent or detect a problem, and which might have failed.</a:t>
            </a:r>
          </a:p>
        </p:txBody>
      </p:sp>
      <p:pic>
        <p:nvPicPr>
          <p:cNvPr id="4" name="Picture 3">
            <a:extLst>
              <a:ext uri="{FF2B5EF4-FFF2-40B4-BE49-F238E27FC236}">
                <a16:creationId xmlns:a16="http://schemas.microsoft.com/office/drawing/2014/main" id="{61C7F0C1-85FA-4AAA-9BE5-9117C3AE5ACA}"/>
              </a:ext>
            </a:extLst>
          </p:cNvPr>
          <p:cNvPicPr>
            <a:picLocks noChangeAspect="1"/>
          </p:cNvPicPr>
          <p:nvPr/>
        </p:nvPicPr>
        <p:blipFill rotWithShape="1">
          <a:blip r:embed="rId2"/>
          <a:srcRect t="6795"/>
          <a:stretch/>
        </p:blipFill>
        <p:spPr>
          <a:xfrm>
            <a:off x="4329169" y="3429000"/>
            <a:ext cx="7631603" cy="3213706"/>
          </a:xfrm>
          <a:prstGeom prst="rect">
            <a:avLst/>
          </a:prstGeom>
        </p:spPr>
      </p:pic>
    </p:spTree>
    <p:extLst>
      <p:ext uri="{BB962C8B-B14F-4D97-AF65-F5344CB8AC3E}">
        <p14:creationId xmlns:p14="http://schemas.microsoft.com/office/powerpoint/2010/main" val="1134087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11B3-68BE-4EBD-BDE9-E2031EAC15E1}"/>
              </a:ext>
            </a:extLst>
          </p:cNvPr>
          <p:cNvSpPr>
            <a:spLocks noGrp="1"/>
          </p:cNvSpPr>
          <p:nvPr>
            <p:ph type="title"/>
          </p:nvPr>
        </p:nvSpPr>
        <p:spPr>
          <a:xfrm>
            <a:off x="231229" y="1"/>
            <a:ext cx="11729542" cy="1219200"/>
          </a:xfrm>
        </p:spPr>
        <p:txBody>
          <a:bodyPr/>
          <a:lstStyle/>
          <a:p>
            <a:r>
              <a:rPr lang="en-GB" dirty="0"/>
              <a:t>Root cause analysis</a:t>
            </a:r>
          </a:p>
        </p:txBody>
      </p:sp>
      <p:sp>
        <p:nvSpPr>
          <p:cNvPr id="3" name="Content Placeholder 2">
            <a:extLst>
              <a:ext uri="{FF2B5EF4-FFF2-40B4-BE49-F238E27FC236}">
                <a16:creationId xmlns:a16="http://schemas.microsoft.com/office/drawing/2014/main" id="{A6B6A313-3D29-47D0-B8A6-6B94A6188592}"/>
              </a:ext>
            </a:extLst>
          </p:cNvPr>
          <p:cNvSpPr>
            <a:spLocks noGrp="1"/>
          </p:cNvSpPr>
          <p:nvPr>
            <p:ph idx="1"/>
          </p:nvPr>
        </p:nvSpPr>
        <p:spPr>
          <a:xfrm>
            <a:off x="231229" y="1219201"/>
            <a:ext cx="4579922" cy="5171090"/>
          </a:xfrm>
        </p:spPr>
        <p:txBody>
          <a:bodyPr>
            <a:normAutofit/>
          </a:bodyPr>
          <a:lstStyle/>
          <a:p>
            <a:pPr marL="0" indent="0">
              <a:buNone/>
            </a:pPr>
            <a:r>
              <a:rPr lang="en-GB" sz="2400" dirty="0"/>
              <a:t>Other approaches to root cause analysis</a:t>
            </a:r>
          </a:p>
          <a:p>
            <a:pPr marL="0" indent="0">
              <a:buNone/>
            </a:pPr>
            <a:endParaRPr lang="en-GB" sz="2400" dirty="0"/>
          </a:p>
          <a:p>
            <a:r>
              <a:rPr lang="en-GB" sz="2400" b="1" dirty="0"/>
              <a:t>Management oversight and risk tree analysis</a:t>
            </a:r>
            <a:r>
              <a:rPr lang="en-GB" sz="2400" dirty="0"/>
              <a:t>: One aspect of this approach is the use of a tree diagram to look at what occurred and why it might have occurred.</a:t>
            </a:r>
          </a:p>
        </p:txBody>
      </p:sp>
      <p:pic>
        <p:nvPicPr>
          <p:cNvPr id="1026" name="Picture 2">
            <a:extLst>
              <a:ext uri="{FF2B5EF4-FFF2-40B4-BE49-F238E27FC236}">
                <a16:creationId xmlns:a16="http://schemas.microsoft.com/office/drawing/2014/main" id="{9E320B98-1228-4CA8-870F-3C909AE538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826"/>
          <a:stretch/>
        </p:blipFill>
        <p:spPr bwMode="auto">
          <a:xfrm>
            <a:off x="5066015" y="1219201"/>
            <a:ext cx="6894756" cy="53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22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734F-7876-413C-8C93-634A21DDA574}"/>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C1F0AFB2-3C5C-4CAB-A17D-E22D0AD1BFBA}"/>
              </a:ext>
            </a:extLst>
          </p:cNvPr>
          <p:cNvSpPr>
            <a:spLocks noGrp="1"/>
          </p:cNvSpPr>
          <p:nvPr>
            <p:ph idx="1"/>
          </p:nvPr>
        </p:nvSpPr>
        <p:spPr/>
        <p:txBody>
          <a:bodyPr/>
          <a:lstStyle/>
          <a:p>
            <a:r>
              <a:rPr lang="en-GB" dirty="0">
                <a:hlinkClick r:id="rId2"/>
              </a:rPr>
              <a:t>https://www.youtube.com/watch?v=NJGLnV4pDdo</a:t>
            </a:r>
            <a:endParaRPr lang="en-GB" dirty="0"/>
          </a:p>
          <a:p>
            <a:r>
              <a:rPr lang="en-GB" dirty="0">
                <a:hlinkClick r:id="rId3"/>
              </a:rPr>
              <a:t>https://tulip.co/resources/root-cause-analysis/</a:t>
            </a:r>
            <a:endParaRPr lang="en-GB" dirty="0"/>
          </a:p>
          <a:p>
            <a:endParaRPr lang="en-GB" dirty="0"/>
          </a:p>
          <a:p>
            <a:r>
              <a:rPr lang="en-GB" dirty="0"/>
              <a:t>Watch and read the above</a:t>
            </a:r>
          </a:p>
        </p:txBody>
      </p:sp>
    </p:spTree>
    <p:extLst>
      <p:ext uri="{BB962C8B-B14F-4D97-AF65-F5344CB8AC3E}">
        <p14:creationId xmlns:p14="http://schemas.microsoft.com/office/powerpoint/2010/main" val="346105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8DCD-8BF2-4268-8B21-7F915D39D5D1}"/>
              </a:ext>
            </a:extLst>
          </p:cNvPr>
          <p:cNvSpPr>
            <a:spLocks noGrp="1"/>
          </p:cNvSpPr>
          <p:nvPr>
            <p:ph type="title"/>
          </p:nvPr>
        </p:nvSpPr>
        <p:spPr/>
        <p:txBody>
          <a:bodyPr/>
          <a:lstStyle/>
          <a:p>
            <a:r>
              <a:rPr lang="en-GB" dirty="0"/>
              <a:t>task</a:t>
            </a:r>
          </a:p>
        </p:txBody>
      </p:sp>
      <p:sp>
        <p:nvSpPr>
          <p:cNvPr id="3" name="Content Placeholder 2">
            <a:extLst>
              <a:ext uri="{FF2B5EF4-FFF2-40B4-BE49-F238E27FC236}">
                <a16:creationId xmlns:a16="http://schemas.microsoft.com/office/drawing/2014/main" id="{C453C38C-C684-49E3-A642-C11E6178E0BC}"/>
              </a:ext>
            </a:extLst>
          </p:cNvPr>
          <p:cNvSpPr>
            <a:spLocks noGrp="1"/>
          </p:cNvSpPr>
          <p:nvPr>
            <p:ph idx="1"/>
          </p:nvPr>
        </p:nvSpPr>
        <p:spPr>
          <a:xfrm>
            <a:off x="913795" y="1935921"/>
            <a:ext cx="5015665" cy="3695136"/>
          </a:xfrm>
        </p:spPr>
        <p:txBody>
          <a:bodyPr>
            <a:normAutofit/>
          </a:bodyPr>
          <a:lstStyle/>
          <a:p>
            <a:pPr marL="0" indent="0">
              <a:buNone/>
            </a:pPr>
            <a:r>
              <a:rPr lang="en-GB" dirty="0"/>
              <a:t>Carry on with the testing report, you should have sections on:</a:t>
            </a:r>
          </a:p>
          <a:p>
            <a:r>
              <a:rPr lang="en-GB" sz="2000" dirty="0"/>
              <a:t>Logic errors</a:t>
            </a:r>
          </a:p>
          <a:p>
            <a:r>
              <a:rPr lang="en-GB" dirty="0"/>
              <a:t>Data errors</a:t>
            </a:r>
            <a:endParaRPr lang="en-GB" sz="2000" dirty="0"/>
          </a:p>
          <a:p>
            <a:r>
              <a:rPr lang="en-GB" sz="2000" dirty="0"/>
              <a:t>Root cause analysis</a:t>
            </a:r>
          </a:p>
          <a:p>
            <a:r>
              <a:rPr lang="en-GB" sz="2000" dirty="0"/>
              <a:t>The five whys</a:t>
            </a:r>
          </a:p>
          <a:p>
            <a:pPr marL="0" indent="0">
              <a:buNone/>
            </a:pPr>
            <a:endParaRPr lang="en-GB" dirty="0"/>
          </a:p>
        </p:txBody>
      </p:sp>
      <p:sp>
        <p:nvSpPr>
          <p:cNvPr id="4" name="Content Placeholder 2">
            <a:extLst>
              <a:ext uri="{FF2B5EF4-FFF2-40B4-BE49-F238E27FC236}">
                <a16:creationId xmlns:a16="http://schemas.microsoft.com/office/drawing/2014/main" id="{5F0E94B3-0C89-4216-9FD8-8F1F313E318F}"/>
              </a:ext>
            </a:extLst>
          </p:cNvPr>
          <p:cNvSpPr txBox="1">
            <a:spLocks/>
          </p:cNvSpPr>
          <p:nvPr/>
        </p:nvSpPr>
        <p:spPr>
          <a:xfrm>
            <a:off x="6420619" y="1935921"/>
            <a:ext cx="5015665"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GB" dirty="0"/>
              <a:t>Expand your report using what we covered today:</a:t>
            </a:r>
          </a:p>
          <a:p>
            <a:r>
              <a:rPr lang="en-GB" dirty="0"/>
              <a:t>Boundary testing</a:t>
            </a:r>
          </a:p>
          <a:p>
            <a:r>
              <a:rPr lang="en-GB" dirty="0"/>
              <a:t>Unit tests</a:t>
            </a:r>
          </a:p>
          <a:p>
            <a:r>
              <a:rPr lang="en-GB" dirty="0"/>
              <a:t>Other approaches to Root </a:t>
            </a:r>
            <a:r>
              <a:rPr lang="en-GB"/>
              <a:t>Cause Analysis</a:t>
            </a:r>
            <a:endParaRPr lang="en-GB" dirty="0"/>
          </a:p>
        </p:txBody>
      </p:sp>
    </p:spTree>
    <p:extLst>
      <p:ext uri="{BB962C8B-B14F-4D97-AF65-F5344CB8AC3E}">
        <p14:creationId xmlns:p14="http://schemas.microsoft.com/office/powerpoint/2010/main" val="205852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1D17-71E7-4274-A0D7-C484C23D3869}"/>
              </a:ext>
            </a:extLst>
          </p:cNvPr>
          <p:cNvSpPr>
            <a:spLocks noGrp="1"/>
          </p:cNvSpPr>
          <p:nvPr>
            <p:ph type="title"/>
          </p:nvPr>
        </p:nvSpPr>
        <p:spPr/>
        <p:txBody>
          <a:bodyPr/>
          <a:lstStyle/>
          <a:p>
            <a:r>
              <a:rPr lang="en-GB" dirty="0"/>
              <a:t>Integration testing</a:t>
            </a:r>
          </a:p>
        </p:txBody>
      </p:sp>
      <p:sp>
        <p:nvSpPr>
          <p:cNvPr id="3" name="Content Placeholder 2">
            <a:extLst>
              <a:ext uri="{FF2B5EF4-FFF2-40B4-BE49-F238E27FC236}">
                <a16:creationId xmlns:a16="http://schemas.microsoft.com/office/drawing/2014/main" id="{F938916A-57F6-48CB-8737-EBA9CE4950DD}"/>
              </a:ext>
            </a:extLst>
          </p:cNvPr>
          <p:cNvSpPr>
            <a:spLocks noGrp="1"/>
          </p:cNvSpPr>
          <p:nvPr>
            <p:ph idx="1"/>
          </p:nvPr>
        </p:nvSpPr>
        <p:spPr>
          <a:xfrm>
            <a:off x="913795" y="2096064"/>
            <a:ext cx="6952011" cy="3695136"/>
          </a:xfrm>
        </p:spPr>
        <p:txBody>
          <a:bodyPr/>
          <a:lstStyle/>
          <a:p>
            <a:r>
              <a:rPr lang="en-GB" dirty="0"/>
              <a:t>Integration testing is the phase in software testing in which individual software modules are combined and tested as a group</a:t>
            </a:r>
          </a:p>
          <a:p>
            <a:r>
              <a:rPr lang="en-GB" dirty="0"/>
              <a:t>Integration tests determine if independently developed units of software work correctly when they are connected to each other.</a:t>
            </a:r>
          </a:p>
        </p:txBody>
      </p:sp>
      <p:sp>
        <p:nvSpPr>
          <p:cNvPr id="4" name="AutoShape 2" descr="Image result for software it works on my machine">
            <a:extLst>
              <a:ext uri="{FF2B5EF4-FFF2-40B4-BE49-F238E27FC236}">
                <a16:creationId xmlns:a16="http://schemas.microsoft.com/office/drawing/2014/main" id="{BE678573-D379-4300-93FB-C77C30BB7B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a:extLst>
              <a:ext uri="{FF2B5EF4-FFF2-40B4-BE49-F238E27FC236}">
                <a16:creationId xmlns:a16="http://schemas.microsoft.com/office/drawing/2014/main" id="{ED2099DF-F797-40AB-A832-16583609F3EA}"/>
              </a:ext>
            </a:extLst>
          </p:cNvPr>
          <p:cNvPicPr>
            <a:picLocks noChangeAspect="1"/>
          </p:cNvPicPr>
          <p:nvPr/>
        </p:nvPicPr>
        <p:blipFill>
          <a:blip r:embed="rId2"/>
          <a:stretch>
            <a:fillRect/>
          </a:stretch>
        </p:blipFill>
        <p:spPr>
          <a:xfrm>
            <a:off x="8537116" y="1691160"/>
            <a:ext cx="3654884" cy="5166840"/>
          </a:xfrm>
          <a:prstGeom prst="rect">
            <a:avLst/>
          </a:prstGeom>
        </p:spPr>
      </p:pic>
      <p:sp>
        <p:nvSpPr>
          <p:cNvPr id="7" name="Rectangle 6">
            <a:extLst>
              <a:ext uri="{FF2B5EF4-FFF2-40B4-BE49-F238E27FC236}">
                <a16:creationId xmlns:a16="http://schemas.microsoft.com/office/drawing/2014/main" id="{EC425BB7-BE81-431E-90B2-BED2AA3189E1}"/>
              </a:ext>
            </a:extLst>
          </p:cNvPr>
          <p:cNvSpPr/>
          <p:nvPr/>
        </p:nvSpPr>
        <p:spPr>
          <a:xfrm>
            <a:off x="8996516" y="3067665"/>
            <a:ext cx="3048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1382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BB7D-C76C-4C6D-8563-4070524CBC55}"/>
              </a:ext>
            </a:extLst>
          </p:cNvPr>
          <p:cNvSpPr>
            <a:spLocks noGrp="1"/>
          </p:cNvSpPr>
          <p:nvPr>
            <p:ph type="title"/>
          </p:nvPr>
        </p:nvSpPr>
        <p:spPr/>
        <p:txBody>
          <a:bodyPr/>
          <a:lstStyle/>
          <a:p>
            <a:r>
              <a:rPr lang="en-GB" dirty="0"/>
              <a:t>Concept testing</a:t>
            </a:r>
          </a:p>
        </p:txBody>
      </p:sp>
      <p:sp>
        <p:nvSpPr>
          <p:cNvPr id="3" name="Content Placeholder 2">
            <a:extLst>
              <a:ext uri="{FF2B5EF4-FFF2-40B4-BE49-F238E27FC236}">
                <a16:creationId xmlns:a16="http://schemas.microsoft.com/office/drawing/2014/main" id="{060F9D18-44BE-4F86-B3DE-096F4D02F559}"/>
              </a:ext>
            </a:extLst>
          </p:cNvPr>
          <p:cNvSpPr>
            <a:spLocks noGrp="1"/>
          </p:cNvSpPr>
          <p:nvPr>
            <p:ph idx="1"/>
          </p:nvPr>
        </p:nvSpPr>
        <p:spPr>
          <a:xfrm>
            <a:off x="913795" y="2096064"/>
            <a:ext cx="10353762" cy="3852452"/>
          </a:xfrm>
        </p:spPr>
        <p:txBody>
          <a:bodyPr>
            <a:normAutofit/>
          </a:bodyPr>
          <a:lstStyle/>
          <a:p>
            <a:r>
              <a:rPr lang="en-GB" dirty="0">
                <a:effectLst/>
              </a:rPr>
              <a:t>Concept testing is when you ask people their thoughts on a concept or idea.</a:t>
            </a:r>
          </a:p>
          <a:p>
            <a:r>
              <a:rPr lang="en-GB" dirty="0">
                <a:effectLst/>
              </a:rPr>
              <a:t>It’s a valuable tool to determining product-market fit.</a:t>
            </a:r>
          </a:p>
          <a:p>
            <a:r>
              <a:rPr lang="en-GB" dirty="0">
                <a:effectLst/>
              </a:rPr>
              <a:t>By asking participants what they think about your concept, you’ll mitigate the risk of releasing a product that falls flat of customer expectations.</a:t>
            </a:r>
          </a:p>
          <a:p>
            <a:endParaRPr lang="en-GB" dirty="0">
              <a:effectLst/>
            </a:endParaRPr>
          </a:p>
          <a:p>
            <a:r>
              <a:rPr lang="en-GB" dirty="0">
                <a:effectLst/>
              </a:rPr>
              <a:t>If we build a thing, will you buy it?</a:t>
            </a:r>
          </a:p>
          <a:p>
            <a:endParaRPr lang="en-GB" dirty="0">
              <a:effectLst/>
            </a:endParaRPr>
          </a:p>
          <a:p>
            <a:r>
              <a:rPr lang="en-GB" dirty="0">
                <a:effectLst/>
              </a:rPr>
              <a:t>How do we find this out?</a:t>
            </a:r>
            <a:endParaRPr lang="en-GB" dirty="0"/>
          </a:p>
        </p:txBody>
      </p:sp>
    </p:spTree>
    <p:extLst>
      <p:ext uri="{BB962C8B-B14F-4D97-AF65-F5344CB8AC3E}">
        <p14:creationId xmlns:p14="http://schemas.microsoft.com/office/powerpoint/2010/main" val="375263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0BC6-9EC9-42C5-8ECB-7C478E981DA9}"/>
              </a:ext>
            </a:extLst>
          </p:cNvPr>
          <p:cNvSpPr>
            <a:spLocks noGrp="1"/>
          </p:cNvSpPr>
          <p:nvPr>
            <p:ph type="title"/>
          </p:nvPr>
        </p:nvSpPr>
        <p:spPr/>
        <p:txBody>
          <a:bodyPr/>
          <a:lstStyle/>
          <a:p>
            <a:r>
              <a:rPr lang="en-GB" dirty="0"/>
              <a:t>Next week</a:t>
            </a:r>
          </a:p>
        </p:txBody>
      </p:sp>
      <p:sp>
        <p:nvSpPr>
          <p:cNvPr id="3" name="Content Placeholder 2">
            <a:extLst>
              <a:ext uri="{FF2B5EF4-FFF2-40B4-BE49-F238E27FC236}">
                <a16:creationId xmlns:a16="http://schemas.microsoft.com/office/drawing/2014/main" id="{487313ED-0C92-4AD3-A430-2EFFB069D81C}"/>
              </a:ext>
            </a:extLst>
          </p:cNvPr>
          <p:cNvSpPr>
            <a:spLocks noGrp="1"/>
          </p:cNvSpPr>
          <p:nvPr>
            <p:ph idx="1"/>
          </p:nvPr>
        </p:nvSpPr>
        <p:spPr/>
        <p:txBody>
          <a:bodyPr/>
          <a:lstStyle/>
          <a:p>
            <a:r>
              <a:rPr lang="en-GB" dirty="0"/>
              <a:t>(I know – next week is half term)</a:t>
            </a:r>
          </a:p>
          <a:p>
            <a:r>
              <a:rPr lang="en-GB" dirty="0"/>
              <a:t>We’ll finish off the definitions of testing</a:t>
            </a:r>
          </a:p>
          <a:p>
            <a:r>
              <a:rPr lang="en-GB" dirty="0"/>
              <a:t>And there will be a worksheet</a:t>
            </a:r>
          </a:p>
          <a:p>
            <a:r>
              <a:rPr lang="en-GB" dirty="0"/>
              <a:t>But for today, I want to complete C# testing!</a:t>
            </a:r>
          </a:p>
        </p:txBody>
      </p:sp>
    </p:spTree>
    <p:extLst>
      <p:ext uri="{BB962C8B-B14F-4D97-AF65-F5344CB8AC3E}">
        <p14:creationId xmlns:p14="http://schemas.microsoft.com/office/powerpoint/2010/main" val="366609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 shrug">
            <a:extLst>
              <a:ext uri="{FF2B5EF4-FFF2-40B4-BE49-F238E27FC236}">
                <a16:creationId xmlns:a16="http://schemas.microsoft.com/office/drawing/2014/main" id="{566C6B30-7FD9-479F-82AD-BBC1637F8A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09"/>
          <a:stretch/>
        </p:blipFill>
        <p:spPr bwMode="auto">
          <a:xfrm>
            <a:off x="5083278" y="1781175"/>
            <a:ext cx="7108722" cy="5076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30C5A4-60A1-4607-8EB9-C6A8BCC29A0D}"/>
              </a:ext>
            </a:extLst>
          </p:cNvPr>
          <p:cNvSpPr>
            <a:spLocks noGrp="1"/>
          </p:cNvSpPr>
          <p:nvPr>
            <p:ph type="title"/>
          </p:nvPr>
        </p:nvSpPr>
        <p:spPr/>
        <p:txBody>
          <a:bodyPr/>
          <a:lstStyle/>
          <a:p>
            <a:r>
              <a:rPr lang="en-GB" dirty="0"/>
              <a:t>Last lecture:</a:t>
            </a:r>
          </a:p>
        </p:txBody>
      </p:sp>
      <p:sp>
        <p:nvSpPr>
          <p:cNvPr id="3" name="Content Placeholder 2">
            <a:extLst>
              <a:ext uri="{FF2B5EF4-FFF2-40B4-BE49-F238E27FC236}">
                <a16:creationId xmlns:a16="http://schemas.microsoft.com/office/drawing/2014/main" id="{F6580079-9C73-47DF-9E6F-67AC2B5C2690}"/>
              </a:ext>
            </a:extLst>
          </p:cNvPr>
          <p:cNvSpPr>
            <a:spLocks noGrp="1"/>
          </p:cNvSpPr>
          <p:nvPr>
            <p:ph idx="1"/>
          </p:nvPr>
        </p:nvSpPr>
        <p:spPr/>
        <p:txBody>
          <a:bodyPr>
            <a:normAutofit/>
          </a:bodyPr>
          <a:lstStyle/>
          <a:p>
            <a:r>
              <a:rPr lang="en-GB" sz="2800" dirty="0"/>
              <a:t>Data errors</a:t>
            </a:r>
          </a:p>
          <a:p>
            <a:r>
              <a:rPr lang="en-GB" sz="2800" dirty="0"/>
              <a:t>&lt;insert title here&gt; cause analysis</a:t>
            </a:r>
          </a:p>
          <a:p>
            <a:r>
              <a:rPr lang="en-GB" sz="2800" dirty="0"/>
              <a:t>The &lt;insert number here&gt; whys</a:t>
            </a:r>
          </a:p>
        </p:txBody>
      </p:sp>
    </p:spTree>
    <p:extLst>
      <p:ext uri="{BB962C8B-B14F-4D97-AF65-F5344CB8AC3E}">
        <p14:creationId xmlns:p14="http://schemas.microsoft.com/office/powerpoint/2010/main" val="1729855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87D0-5B64-48AC-BF15-92ED182D9895}"/>
              </a:ext>
            </a:extLst>
          </p:cNvPr>
          <p:cNvSpPr>
            <a:spLocks noGrp="1"/>
          </p:cNvSpPr>
          <p:nvPr>
            <p:ph type="title"/>
          </p:nvPr>
        </p:nvSpPr>
        <p:spPr/>
        <p:txBody>
          <a:bodyPr/>
          <a:lstStyle/>
          <a:p>
            <a:r>
              <a:rPr lang="en-GB" dirty="0"/>
              <a:t>task</a:t>
            </a:r>
          </a:p>
        </p:txBody>
      </p:sp>
      <p:sp>
        <p:nvSpPr>
          <p:cNvPr id="3" name="Content Placeholder 2">
            <a:extLst>
              <a:ext uri="{FF2B5EF4-FFF2-40B4-BE49-F238E27FC236}">
                <a16:creationId xmlns:a16="http://schemas.microsoft.com/office/drawing/2014/main" id="{E629D84A-3A05-4E3D-9385-8C60F236AA5E}"/>
              </a:ext>
            </a:extLst>
          </p:cNvPr>
          <p:cNvSpPr>
            <a:spLocks noGrp="1"/>
          </p:cNvSpPr>
          <p:nvPr>
            <p:ph idx="1"/>
          </p:nvPr>
        </p:nvSpPr>
        <p:spPr/>
        <p:txBody>
          <a:bodyPr>
            <a:normAutofit/>
          </a:bodyPr>
          <a:lstStyle/>
          <a:p>
            <a:r>
              <a:rPr lang="en-GB" sz="2400" dirty="0"/>
              <a:t>Complete the testing documentation</a:t>
            </a:r>
          </a:p>
          <a:p>
            <a:r>
              <a:rPr lang="en-GB" sz="2400" dirty="0"/>
              <a:t>Run the tests and find a bug (or many)</a:t>
            </a:r>
          </a:p>
          <a:p>
            <a:r>
              <a:rPr lang="en-GB" sz="2400" dirty="0"/>
              <a:t>Apply root cause analysis to the bug</a:t>
            </a:r>
          </a:p>
          <a:p>
            <a:r>
              <a:rPr lang="en-GB" sz="2400" dirty="0"/>
              <a:t>Fix the bug</a:t>
            </a:r>
          </a:p>
          <a:p>
            <a:r>
              <a:rPr lang="en-GB" sz="2400" dirty="0"/>
              <a:t>Copy the test plan – for the tests that failed</a:t>
            </a:r>
          </a:p>
          <a:p>
            <a:r>
              <a:rPr lang="en-GB" sz="2400" dirty="0"/>
              <a:t>Run the tests to confirm the application works</a:t>
            </a:r>
          </a:p>
        </p:txBody>
      </p:sp>
      <p:sp>
        <p:nvSpPr>
          <p:cNvPr id="4" name="TextBox 3">
            <a:extLst>
              <a:ext uri="{FF2B5EF4-FFF2-40B4-BE49-F238E27FC236}">
                <a16:creationId xmlns:a16="http://schemas.microsoft.com/office/drawing/2014/main" id="{C1E23618-A249-49F6-BDEB-C6B8709E3C3C}"/>
              </a:ext>
            </a:extLst>
          </p:cNvPr>
          <p:cNvSpPr txBox="1"/>
          <p:nvPr/>
        </p:nvSpPr>
        <p:spPr>
          <a:xfrm>
            <a:off x="7726079" y="2168165"/>
            <a:ext cx="3552126" cy="400110"/>
          </a:xfrm>
          <a:prstGeom prst="rect">
            <a:avLst/>
          </a:prstGeom>
          <a:noFill/>
        </p:spPr>
        <p:txBody>
          <a:bodyPr wrap="none" rtlCol="0">
            <a:spAutoFit/>
          </a:bodyPr>
          <a:lstStyle/>
          <a:p>
            <a:r>
              <a:rPr lang="en-GB" sz="2000" dirty="0"/>
              <a:t>Confirm against spec - cards</a:t>
            </a:r>
          </a:p>
        </p:txBody>
      </p:sp>
    </p:spTree>
    <p:extLst>
      <p:ext uri="{BB962C8B-B14F-4D97-AF65-F5344CB8AC3E}">
        <p14:creationId xmlns:p14="http://schemas.microsoft.com/office/powerpoint/2010/main" val="1411897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69C4-EE23-4FB5-BE16-A68C5B63EBCC}"/>
              </a:ext>
            </a:extLst>
          </p:cNvPr>
          <p:cNvSpPr>
            <a:spLocks noGrp="1"/>
          </p:cNvSpPr>
          <p:nvPr>
            <p:ph type="title"/>
          </p:nvPr>
        </p:nvSpPr>
        <p:spPr/>
        <p:txBody>
          <a:bodyPr/>
          <a:lstStyle/>
          <a:p>
            <a:r>
              <a:rPr lang="en-GB" dirty="0"/>
              <a:t>And started testing it – test plan</a:t>
            </a:r>
          </a:p>
        </p:txBody>
      </p:sp>
      <p:pic>
        <p:nvPicPr>
          <p:cNvPr id="4" name="Picture 3">
            <a:extLst>
              <a:ext uri="{FF2B5EF4-FFF2-40B4-BE49-F238E27FC236}">
                <a16:creationId xmlns:a16="http://schemas.microsoft.com/office/drawing/2014/main" id="{C683A0B7-EEC2-4ED8-BEB3-EE9865B05B66}"/>
              </a:ext>
            </a:extLst>
          </p:cNvPr>
          <p:cNvPicPr>
            <a:picLocks noChangeAspect="1"/>
          </p:cNvPicPr>
          <p:nvPr/>
        </p:nvPicPr>
        <p:blipFill>
          <a:blip r:embed="rId2"/>
          <a:stretch>
            <a:fillRect/>
          </a:stretch>
        </p:blipFill>
        <p:spPr>
          <a:xfrm>
            <a:off x="1460879" y="1811387"/>
            <a:ext cx="9259592" cy="4686954"/>
          </a:xfrm>
          <a:prstGeom prst="rect">
            <a:avLst/>
          </a:prstGeom>
        </p:spPr>
      </p:pic>
    </p:spTree>
    <p:extLst>
      <p:ext uri="{BB962C8B-B14F-4D97-AF65-F5344CB8AC3E}">
        <p14:creationId xmlns:p14="http://schemas.microsoft.com/office/powerpoint/2010/main" val="319033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47A7-C8B3-4066-BF1A-9CFCA41F087B}"/>
              </a:ext>
            </a:extLst>
          </p:cNvPr>
          <p:cNvSpPr>
            <a:spLocks noGrp="1"/>
          </p:cNvSpPr>
          <p:nvPr>
            <p:ph type="title"/>
          </p:nvPr>
        </p:nvSpPr>
        <p:spPr/>
        <p:txBody>
          <a:bodyPr/>
          <a:lstStyle/>
          <a:p>
            <a:r>
              <a:rPr lang="en-GB" dirty="0"/>
              <a:t>Things to check</a:t>
            </a:r>
          </a:p>
        </p:txBody>
      </p:sp>
      <p:sp>
        <p:nvSpPr>
          <p:cNvPr id="3" name="Content Placeholder 2">
            <a:extLst>
              <a:ext uri="{FF2B5EF4-FFF2-40B4-BE49-F238E27FC236}">
                <a16:creationId xmlns:a16="http://schemas.microsoft.com/office/drawing/2014/main" id="{8931A618-B7F7-4171-9874-55939B9DDEFD}"/>
              </a:ext>
            </a:extLst>
          </p:cNvPr>
          <p:cNvSpPr>
            <a:spLocks noGrp="1"/>
          </p:cNvSpPr>
          <p:nvPr>
            <p:ph idx="1"/>
          </p:nvPr>
        </p:nvSpPr>
        <p:spPr/>
        <p:txBody>
          <a:bodyPr/>
          <a:lstStyle/>
          <a:p>
            <a:r>
              <a:rPr lang="en-GB" dirty="0"/>
              <a:t>Card info</a:t>
            </a:r>
          </a:p>
          <a:p>
            <a:r>
              <a:rPr lang="en-GB" dirty="0"/>
              <a:t>Length check</a:t>
            </a:r>
          </a:p>
          <a:p>
            <a:r>
              <a:rPr lang="en-GB" dirty="0"/>
              <a:t>Type checks</a:t>
            </a:r>
          </a:p>
          <a:p>
            <a:r>
              <a:rPr lang="en-GB" dirty="0"/>
              <a:t>File format (escaping comma)</a:t>
            </a:r>
          </a:p>
          <a:p>
            <a:r>
              <a:rPr lang="en-GB" dirty="0"/>
              <a:t>File exists?</a:t>
            </a:r>
          </a:p>
          <a:p>
            <a:r>
              <a:rPr lang="en-GB" dirty="0"/>
              <a:t>Array length check – change array length – does it break the code?</a:t>
            </a:r>
          </a:p>
        </p:txBody>
      </p:sp>
    </p:spTree>
    <p:extLst>
      <p:ext uri="{BB962C8B-B14F-4D97-AF65-F5344CB8AC3E}">
        <p14:creationId xmlns:p14="http://schemas.microsoft.com/office/powerpoint/2010/main" val="163627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FD08-7BC8-4529-BC27-79251709E43B}"/>
              </a:ext>
            </a:extLst>
          </p:cNvPr>
          <p:cNvSpPr>
            <a:spLocks noGrp="1"/>
          </p:cNvSpPr>
          <p:nvPr>
            <p:ph type="title"/>
          </p:nvPr>
        </p:nvSpPr>
        <p:spPr/>
        <p:txBody>
          <a:bodyPr/>
          <a:lstStyle/>
          <a:p>
            <a:r>
              <a:rPr lang="en-GB" dirty="0"/>
              <a:t>Data errors</a:t>
            </a:r>
          </a:p>
        </p:txBody>
      </p:sp>
      <p:sp>
        <p:nvSpPr>
          <p:cNvPr id="3" name="Content Placeholder 2">
            <a:extLst>
              <a:ext uri="{FF2B5EF4-FFF2-40B4-BE49-F238E27FC236}">
                <a16:creationId xmlns:a16="http://schemas.microsoft.com/office/drawing/2014/main" id="{099605FF-061B-4C24-BAC5-3117D1C51403}"/>
              </a:ext>
            </a:extLst>
          </p:cNvPr>
          <p:cNvSpPr>
            <a:spLocks noGrp="1"/>
          </p:cNvSpPr>
          <p:nvPr>
            <p:ph idx="1"/>
          </p:nvPr>
        </p:nvSpPr>
        <p:spPr/>
        <p:txBody>
          <a:bodyPr/>
          <a:lstStyle/>
          <a:p>
            <a:pPr marL="0" indent="0">
              <a:buNone/>
            </a:pPr>
            <a:r>
              <a:rPr lang="en-GB" dirty="0"/>
              <a:t>Errors with data entry?</a:t>
            </a:r>
          </a:p>
          <a:p>
            <a:r>
              <a:rPr lang="en-GB" dirty="0"/>
              <a:t>presence check</a:t>
            </a:r>
          </a:p>
          <a:p>
            <a:r>
              <a:rPr lang="en-GB" dirty="0"/>
              <a:t>length check</a:t>
            </a:r>
          </a:p>
          <a:p>
            <a:r>
              <a:rPr lang="en-GB" dirty="0"/>
              <a:t>type check</a:t>
            </a:r>
          </a:p>
          <a:p>
            <a:r>
              <a:rPr lang="en-GB" dirty="0"/>
              <a:t>format check</a:t>
            </a:r>
          </a:p>
          <a:p>
            <a:r>
              <a:rPr lang="en-GB" dirty="0"/>
              <a:t>range check</a:t>
            </a:r>
          </a:p>
          <a:p>
            <a:r>
              <a:rPr lang="en-GB" dirty="0"/>
              <a:t>check digit</a:t>
            </a:r>
          </a:p>
        </p:txBody>
      </p:sp>
      <p:pic>
        <p:nvPicPr>
          <p:cNvPr id="4" name="Picture 3">
            <a:extLst>
              <a:ext uri="{FF2B5EF4-FFF2-40B4-BE49-F238E27FC236}">
                <a16:creationId xmlns:a16="http://schemas.microsoft.com/office/drawing/2014/main" id="{2EE23BAE-6227-45DC-8D75-466D10C0D04F}"/>
              </a:ext>
            </a:extLst>
          </p:cNvPr>
          <p:cNvPicPr>
            <a:picLocks noChangeAspect="1"/>
          </p:cNvPicPr>
          <p:nvPr/>
        </p:nvPicPr>
        <p:blipFill>
          <a:blip r:embed="rId2"/>
          <a:stretch>
            <a:fillRect/>
          </a:stretch>
        </p:blipFill>
        <p:spPr>
          <a:xfrm>
            <a:off x="7509005" y="1945573"/>
            <a:ext cx="4029637" cy="3286584"/>
          </a:xfrm>
          <a:prstGeom prst="rect">
            <a:avLst/>
          </a:prstGeom>
        </p:spPr>
      </p:pic>
      <p:sp>
        <p:nvSpPr>
          <p:cNvPr id="5" name="TextBox 4">
            <a:extLst>
              <a:ext uri="{FF2B5EF4-FFF2-40B4-BE49-F238E27FC236}">
                <a16:creationId xmlns:a16="http://schemas.microsoft.com/office/drawing/2014/main" id="{42E2F3CF-4EC7-45B0-A26B-7FA2424296E4}"/>
              </a:ext>
            </a:extLst>
          </p:cNvPr>
          <p:cNvSpPr txBox="1"/>
          <p:nvPr/>
        </p:nvSpPr>
        <p:spPr>
          <a:xfrm>
            <a:off x="5033913" y="5572359"/>
            <a:ext cx="6504729" cy="369332"/>
          </a:xfrm>
          <a:prstGeom prst="rect">
            <a:avLst/>
          </a:prstGeom>
          <a:noFill/>
        </p:spPr>
        <p:txBody>
          <a:bodyPr wrap="none" rtlCol="0">
            <a:spAutoFit/>
          </a:bodyPr>
          <a:lstStyle/>
          <a:p>
            <a:r>
              <a:rPr lang="en-GB" dirty="0"/>
              <a:t>https://www.bbc.co.uk/bitesize/guides/zdvrd2p/revision/1</a:t>
            </a:r>
          </a:p>
        </p:txBody>
      </p:sp>
    </p:spTree>
    <p:extLst>
      <p:ext uri="{BB962C8B-B14F-4D97-AF65-F5344CB8AC3E}">
        <p14:creationId xmlns:p14="http://schemas.microsoft.com/office/powerpoint/2010/main" val="39649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1CBA-44EB-4B30-8AC0-2BDBBC3C2FEE}"/>
              </a:ext>
            </a:extLst>
          </p:cNvPr>
          <p:cNvSpPr>
            <a:spLocks noGrp="1"/>
          </p:cNvSpPr>
          <p:nvPr>
            <p:ph type="title"/>
          </p:nvPr>
        </p:nvSpPr>
        <p:spPr/>
        <p:txBody>
          <a:bodyPr/>
          <a:lstStyle/>
          <a:p>
            <a:r>
              <a:rPr lang="en-GB" dirty="0"/>
              <a:t>There is a bug – why?</a:t>
            </a:r>
          </a:p>
        </p:txBody>
      </p:sp>
      <p:sp>
        <p:nvSpPr>
          <p:cNvPr id="3" name="Content Placeholder 2">
            <a:extLst>
              <a:ext uri="{FF2B5EF4-FFF2-40B4-BE49-F238E27FC236}">
                <a16:creationId xmlns:a16="http://schemas.microsoft.com/office/drawing/2014/main" id="{3610683C-16B9-4405-80F3-DCB7FDC70160}"/>
              </a:ext>
            </a:extLst>
          </p:cNvPr>
          <p:cNvSpPr>
            <a:spLocks noGrp="1"/>
          </p:cNvSpPr>
          <p:nvPr>
            <p:ph idx="1"/>
          </p:nvPr>
        </p:nvSpPr>
        <p:spPr>
          <a:xfrm>
            <a:off x="452487" y="2096064"/>
            <a:ext cx="5164858" cy="3695136"/>
          </a:xfrm>
        </p:spPr>
        <p:txBody>
          <a:bodyPr/>
          <a:lstStyle/>
          <a:p>
            <a:r>
              <a:rPr lang="en-GB" dirty="0"/>
              <a:t>We can fix the bug, but why did it happen?</a:t>
            </a:r>
          </a:p>
          <a:p>
            <a:r>
              <a:rPr lang="en-GB" dirty="0"/>
              <a:t>There are lots of reasons that bugs occur</a:t>
            </a:r>
          </a:p>
          <a:p>
            <a:r>
              <a:rPr lang="en-GB" dirty="0"/>
              <a:t>Often we want to get to the root cause</a:t>
            </a:r>
          </a:p>
          <a:p>
            <a:r>
              <a:rPr lang="en-GB" dirty="0"/>
              <a:t>So that this type of mistake doesn’t happen again</a:t>
            </a:r>
          </a:p>
        </p:txBody>
      </p:sp>
      <p:pic>
        <p:nvPicPr>
          <p:cNvPr id="1026" name="Picture 2">
            <a:extLst>
              <a:ext uri="{FF2B5EF4-FFF2-40B4-BE49-F238E27FC236}">
                <a16:creationId xmlns:a16="http://schemas.microsoft.com/office/drawing/2014/main" id="{EFCB916E-6CFE-4061-A246-F5A5A1A8B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345" y="1838389"/>
            <a:ext cx="6448965" cy="380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37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CB37-D310-4AC9-8AA3-7543EA85C8FD}"/>
              </a:ext>
            </a:extLst>
          </p:cNvPr>
          <p:cNvSpPr>
            <a:spLocks noGrp="1"/>
          </p:cNvSpPr>
          <p:nvPr>
            <p:ph type="title"/>
          </p:nvPr>
        </p:nvSpPr>
        <p:spPr/>
        <p:txBody>
          <a:bodyPr/>
          <a:lstStyle/>
          <a:p>
            <a:r>
              <a:rPr lang="en-GB" dirty="0"/>
              <a:t>Five whys</a:t>
            </a:r>
          </a:p>
        </p:txBody>
      </p:sp>
      <p:sp>
        <p:nvSpPr>
          <p:cNvPr id="3" name="Content Placeholder 2">
            <a:extLst>
              <a:ext uri="{FF2B5EF4-FFF2-40B4-BE49-F238E27FC236}">
                <a16:creationId xmlns:a16="http://schemas.microsoft.com/office/drawing/2014/main" id="{955960AC-10D4-467D-9BF3-821185BD5B21}"/>
              </a:ext>
            </a:extLst>
          </p:cNvPr>
          <p:cNvSpPr>
            <a:spLocks noGrp="1"/>
          </p:cNvSpPr>
          <p:nvPr>
            <p:ph idx="1"/>
          </p:nvPr>
        </p:nvSpPr>
        <p:spPr/>
        <p:txBody>
          <a:bodyPr/>
          <a:lstStyle/>
          <a:p>
            <a:r>
              <a:rPr lang="en-GB" dirty="0"/>
              <a:t>The 5 WHY analysis is a simple and very effective technique</a:t>
            </a:r>
          </a:p>
          <a:p>
            <a:r>
              <a:rPr lang="en-GB" dirty="0"/>
              <a:t>By repeatedly asking the question WHY, you can peel away the layers of symptoms</a:t>
            </a:r>
          </a:p>
          <a:p>
            <a:r>
              <a:rPr lang="en-GB" dirty="0"/>
              <a:t>Leads to the real, underlying Root Cause of a problem</a:t>
            </a:r>
          </a:p>
          <a:p>
            <a:endParaRPr lang="en-GB" dirty="0"/>
          </a:p>
          <a:p>
            <a:pPr marL="0" indent="0">
              <a:buNone/>
            </a:pPr>
            <a:r>
              <a:rPr lang="en-GB" dirty="0"/>
              <a:t>5 is an arbitrary number, but it seems to work</a:t>
            </a:r>
          </a:p>
        </p:txBody>
      </p:sp>
    </p:spTree>
    <p:extLst>
      <p:ext uri="{BB962C8B-B14F-4D97-AF65-F5344CB8AC3E}">
        <p14:creationId xmlns:p14="http://schemas.microsoft.com/office/powerpoint/2010/main" val="402350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2B1C-CBD1-41CB-A522-E06DF981397F}"/>
              </a:ext>
            </a:extLst>
          </p:cNvPr>
          <p:cNvSpPr>
            <a:spLocks noGrp="1"/>
          </p:cNvSpPr>
          <p:nvPr>
            <p:ph type="title"/>
          </p:nvPr>
        </p:nvSpPr>
        <p:spPr/>
        <p:txBody>
          <a:bodyPr/>
          <a:lstStyle/>
          <a:p>
            <a:r>
              <a:rPr lang="en-GB" dirty="0"/>
              <a:t>Today:</a:t>
            </a:r>
            <a:br>
              <a:rPr lang="en-GB" dirty="0"/>
            </a:br>
            <a:br>
              <a:rPr lang="en-GB" dirty="0"/>
            </a:br>
            <a:r>
              <a:rPr lang="en-GB" dirty="0"/>
              <a:t>Understand the use of testing and quality assurance methodologies to seek out problems and issues</a:t>
            </a:r>
          </a:p>
        </p:txBody>
      </p:sp>
      <p:sp>
        <p:nvSpPr>
          <p:cNvPr id="3" name="Title 1">
            <a:extLst>
              <a:ext uri="{FF2B5EF4-FFF2-40B4-BE49-F238E27FC236}">
                <a16:creationId xmlns:a16="http://schemas.microsoft.com/office/drawing/2014/main" id="{1ECECE65-1F66-4871-ABD4-0BC90F4D32CA}"/>
              </a:ext>
            </a:extLst>
          </p:cNvPr>
          <p:cNvSpPr txBox="1">
            <a:spLocks/>
          </p:cNvSpPr>
          <p:nvPr/>
        </p:nvSpPr>
        <p:spPr>
          <a:xfrm>
            <a:off x="1229244" y="3543734"/>
            <a:ext cx="10353761" cy="1326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a:t>Expanding on previous idea</a:t>
            </a:r>
            <a:endParaRPr lang="en-GB" dirty="0"/>
          </a:p>
        </p:txBody>
      </p:sp>
      <p:sp>
        <p:nvSpPr>
          <p:cNvPr id="4" name="Content Placeholder 2">
            <a:extLst>
              <a:ext uri="{FF2B5EF4-FFF2-40B4-BE49-F238E27FC236}">
                <a16:creationId xmlns:a16="http://schemas.microsoft.com/office/drawing/2014/main" id="{5AFA0B2F-9B90-4417-9575-99FC2CFA1419}"/>
              </a:ext>
            </a:extLst>
          </p:cNvPr>
          <p:cNvSpPr txBox="1">
            <a:spLocks/>
          </p:cNvSpPr>
          <p:nvPr/>
        </p:nvSpPr>
        <p:spPr>
          <a:xfrm>
            <a:off x="1229244" y="5030198"/>
            <a:ext cx="10353762" cy="993500"/>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effectLst>
                  <a:outerShdw blurRad="50800" dist="38100" dir="2700000" algn="tl" rotWithShape="0">
                    <a:srgbClr val="000000">
                      <a:alpha val="48000"/>
                    </a:srgbClr>
                  </a:outerShdw>
                </a:effectLst>
                <a:latin typeface="+mn-lt"/>
                <a:ea typeface="+mn-ea"/>
                <a:cs typeface="+mn-cs"/>
              </a:defRPr>
            </a:lvl9pPr>
          </a:lstStyle>
          <a:p>
            <a:r>
              <a:rPr lang="en-GB"/>
              <a:t>Now we will expand on the previous testing strategies.</a:t>
            </a:r>
          </a:p>
          <a:p>
            <a:endParaRPr lang="en-GB" dirty="0"/>
          </a:p>
        </p:txBody>
      </p:sp>
    </p:spTree>
    <p:extLst>
      <p:ext uri="{BB962C8B-B14F-4D97-AF65-F5344CB8AC3E}">
        <p14:creationId xmlns:p14="http://schemas.microsoft.com/office/powerpoint/2010/main" val="87858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11C7C-2E1F-6442-BB07-A4FBCC39D931}"/>
              </a:ext>
            </a:extLst>
          </p:cNvPr>
          <p:cNvSpPr>
            <a:spLocks noGrp="1"/>
          </p:cNvSpPr>
          <p:nvPr>
            <p:ph type="title"/>
          </p:nvPr>
        </p:nvSpPr>
        <p:spPr>
          <a:xfrm>
            <a:off x="1581665" y="1049609"/>
            <a:ext cx="9391134" cy="1096875"/>
          </a:xfrm>
        </p:spPr>
        <p:txBody>
          <a:bodyPr/>
          <a:lstStyle/>
          <a:p>
            <a:r>
              <a:rPr lang="en-US" dirty="0"/>
              <a:t>Data Testing</a:t>
            </a:r>
          </a:p>
        </p:txBody>
      </p:sp>
      <p:sp>
        <p:nvSpPr>
          <p:cNvPr id="8" name="Content Placeholder 2">
            <a:extLst>
              <a:ext uri="{FF2B5EF4-FFF2-40B4-BE49-F238E27FC236}">
                <a16:creationId xmlns:a16="http://schemas.microsoft.com/office/drawing/2014/main" id="{F327E42E-E3B7-A747-8D69-9FE9901FE8C4}"/>
              </a:ext>
            </a:extLst>
          </p:cNvPr>
          <p:cNvSpPr>
            <a:spLocks noGrp="1"/>
          </p:cNvSpPr>
          <p:nvPr>
            <p:ph idx="1"/>
          </p:nvPr>
        </p:nvSpPr>
        <p:spPr>
          <a:xfrm>
            <a:off x="1581664" y="2146484"/>
            <a:ext cx="9391135" cy="4111807"/>
          </a:xfrm>
        </p:spPr>
        <p:txBody>
          <a:bodyPr vert="horz" lIns="91440" tIns="45720" rIns="91440" bIns="45720" rtlCol="0" anchor="t">
            <a:normAutofit/>
          </a:bodyPr>
          <a:lstStyle/>
          <a:p>
            <a:pPr marL="0" indent="0">
              <a:buNone/>
            </a:pPr>
            <a:r>
              <a:rPr lang="en-US" b="1" dirty="0"/>
              <a:t>Data Testing </a:t>
            </a:r>
            <a:r>
              <a:rPr lang="en-US" dirty="0"/>
              <a:t>is a type of software testing that checks the schema, tables, triggers, etc. of the Database. </a:t>
            </a:r>
            <a:endParaRPr lang="en-US" dirty="0">
              <a:cs typeface="Calibri"/>
            </a:endParaRPr>
          </a:p>
          <a:p>
            <a:pPr marL="0" indent="0">
              <a:buNone/>
            </a:pPr>
            <a:r>
              <a:rPr lang="en-US" dirty="0"/>
              <a:t>It also checks data integrity and consistency. It may involve creating complex queries to load/stress test the Database and check its responsiveness.</a:t>
            </a:r>
            <a:endParaRPr lang="en-US" dirty="0">
              <a:cs typeface="Calibri"/>
            </a:endParaRPr>
          </a:p>
        </p:txBody>
      </p:sp>
    </p:spTree>
    <p:extLst>
      <p:ext uri="{BB962C8B-B14F-4D97-AF65-F5344CB8AC3E}">
        <p14:creationId xmlns:p14="http://schemas.microsoft.com/office/powerpoint/2010/main" val="335377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11C7C-2E1F-6442-BB07-A4FBCC39D931}"/>
              </a:ext>
            </a:extLst>
          </p:cNvPr>
          <p:cNvSpPr>
            <a:spLocks noGrp="1"/>
          </p:cNvSpPr>
          <p:nvPr>
            <p:ph type="title"/>
          </p:nvPr>
        </p:nvSpPr>
        <p:spPr>
          <a:xfrm>
            <a:off x="789709" y="1049609"/>
            <a:ext cx="9725891" cy="1096875"/>
          </a:xfrm>
        </p:spPr>
        <p:txBody>
          <a:bodyPr/>
          <a:lstStyle/>
          <a:p>
            <a:r>
              <a:rPr lang="en-US" dirty="0"/>
              <a:t>Data Testing</a:t>
            </a:r>
          </a:p>
        </p:txBody>
      </p:sp>
      <p:sp>
        <p:nvSpPr>
          <p:cNvPr id="8" name="Content Placeholder 2">
            <a:extLst>
              <a:ext uri="{FF2B5EF4-FFF2-40B4-BE49-F238E27FC236}">
                <a16:creationId xmlns:a16="http://schemas.microsoft.com/office/drawing/2014/main" id="{F327E42E-E3B7-A747-8D69-9FE9901FE8C4}"/>
              </a:ext>
            </a:extLst>
          </p:cNvPr>
          <p:cNvSpPr>
            <a:spLocks noGrp="1"/>
          </p:cNvSpPr>
          <p:nvPr>
            <p:ph idx="1"/>
          </p:nvPr>
        </p:nvSpPr>
        <p:spPr>
          <a:xfrm>
            <a:off x="789709" y="2130276"/>
            <a:ext cx="7813964" cy="4128015"/>
          </a:xfrm>
        </p:spPr>
        <p:txBody>
          <a:bodyPr vert="horz" lIns="91440" tIns="45720" rIns="91440" bIns="45720" rtlCol="0" anchor="t">
            <a:normAutofit/>
          </a:bodyPr>
          <a:lstStyle/>
          <a:p>
            <a:r>
              <a:rPr lang="en-US" dirty="0">
                <a:effectLst/>
              </a:rPr>
              <a:t>Relational database management systems (RDBMSs) often persist mission-critical data which is updated by many applications and potentially thousands if not millions of end users.</a:t>
            </a:r>
          </a:p>
          <a:p>
            <a:r>
              <a:rPr lang="en-US" dirty="0">
                <a:effectLst/>
              </a:rPr>
              <a:t>They implement important functionality in the form of database methods (stored procedures, stored functions, and/or triggers) and database objects (e.g. Java or C# instances).</a:t>
            </a:r>
          </a:p>
          <a:p>
            <a:r>
              <a:rPr lang="en-US" dirty="0">
                <a:effectLst/>
              </a:rPr>
              <a:t>Ensure the continuing quality of these assets, </a:t>
            </a:r>
            <a:r>
              <a:rPr lang="en-US" dirty="0"/>
              <a:t>is to have </a:t>
            </a:r>
            <a:r>
              <a:rPr lang="en-US" dirty="0">
                <a:effectLst/>
              </a:rPr>
              <a:t>a full regression test suite which you can run on a regular basis.</a:t>
            </a:r>
          </a:p>
        </p:txBody>
      </p:sp>
      <p:sp>
        <p:nvSpPr>
          <p:cNvPr id="2" name="Cylinder 1">
            <a:extLst>
              <a:ext uri="{FF2B5EF4-FFF2-40B4-BE49-F238E27FC236}">
                <a16:creationId xmlns:a16="http://schemas.microsoft.com/office/drawing/2014/main" id="{6F35B3E1-B86E-44DC-881D-F1D91885DB52}"/>
              </a:ext>
            </a:extLst>
          </p:cNvPr>
          <p:cNvSpPr/>
          <p:nvPr/>
        </p:nvSpPr>
        <p:spPr>
          <a:xfrm>
            <a:off x="9185131" y="2524863"/>
            <a:ext cx="2382982" cy="26323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779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9ECC-6147-4EDB-8AF9-7ECA71A2322A}"/>
              </a:ext>
            </a:extLst>
          </p:cNvPr>
          <p:cNvSpPr>
            <a:spLocks noGrp="1"/>
          </p:cNvSpPr>
          <p:nvPr>
            <p:ph type="title"/>
          </p:nvPr>
        </p:nvSpPr>
        <p:spPr/>
        <p:txBody>
          <a:bodyPr/>
          <a:lstStyle/>
          <a:p>
            <a:r>
              <a:rPr lang="en-GB" dirty="0"/>
              <a:t>Logic: boundary testing </a:t>
            </a:r>
          </a:p>
        </p:txBody>
      </p:sp>
      <p:sp>
        <p:nvSpPr>
          <p:cNvPr id="3" name="Content Placeholder 2">
            <a:extLst>
              <a:ext uri="{FF2B5EF4-FFF2-40B4-BE49-F238E27FC236}">
                <a16:creationId xmlns:a16="http://schemas.microsoft.com/office/drawing/2014/main" id="{5D1EBDFC-D3E3-4BC0-A92F-81ED31EFF970}"/>
              </a:ext>
            </a:extLst>
          </p:cNvPr>
          <p:cNvSpPr>
            <a:spLocks noGrp="1"/>
          </p:cNvSpPr>
          <p:nvPr>
            <p:ph idx="1"/>
          </p:nvPr>
        </p:nvSpPr>
        <p:spPr>
          <a:xfrm>
            <a:off x="913795" y="1773382"/>
            <a:ext cx="10353762" cy="4475018"/>
          </a:xfrm>
        </p:spPr>
        <p:txBody>
          <a:bodyPr>
            <a:normAutofit fontScale="92500" lnSpcReduction="20000"/>
          </a:bodyPr>
          <a:lstStyle/>
          <a:p>
            <a:r>
              <a:rPr lang="en-GB" dirty="0"/>
              <a:t>Boundary testing is the process of testing between extreme ends or boundaries between partitions of the input values.</a:t>
            </a:r>
          </a:p>
          <a:p>
            <a:r>
              <a:rPr lang="en-GB" dirty="0"/>
              <a:t>So these extreme ends like</a:t>
            </a:r>
          </a:p>
          <a:p>
            <a:pPr lvl="1"/>
            <a:r>
              <a:rPr lang="en-GB" sz="2200" dirty="0"/>
              <a:t>Start-End</a:t>
            </a:r>
          </a:p>
          <a:p>
            <a:pPr lvl="1"/>
            <a:r>
              <a:rPr lang="en-GB" sz="2200" dirty="0"/>
              <a:t>Lower-Upper</a:t>
            </a:r>
          </a:p>
          <a:p>
            <a:pPr lvl="1"/>
            <a:r>
              <a:rPr lang="en-GB" sz="2200" dirty="0"/>
              <a:t>Maximum-Minimum</a:t>
            </a:r>
          </a:p>
          <a:p>
            <a:pPr lvl="1"/>
            <a:r>
              <a:rPr lang="en-GB" sz="2200" dirty="0"/>
              <a:t>Just Inside-Just Outside</a:t>
            </a:r>
          </a:p>
          <a:p>
            <a:r>
              <a:rPr lang="en-GB" dirty="0"/>
              <a:t>values are called boundary values and the testing is called "boundary testing".</a:t>
            </a:r>
          </a:p>
          <a:p>
            <a:r>
              <a:rPr lang="en-GB" dirty="0"/>
              <a:t>The woolly ends.</a:t>
            </a:r>
          </a:p>
          <a:p>
            <a:endParaRPr lang="en-GB" dirty="0"/>
          </a:p>
          <a:p>
            <a:r>
              <a:rPr lang="en-GB" dirty="0"/>
              <a:t>Distinction grades are between 75 and 100 … what boundary tests can we write?</a:t>
            </a:r>
          </a:p>
        </p:txBody>
      </p:sp>
    </p:spTree>
    <p:extLst>
      <p:ext uri="{BB962C8B-B14F-4D97-AF65-F5344CB8AC3E}">
        <p14:creationId xmlns:p14="http://schemas.microsoft.com/office/powerpoint/2010/main" val="2866468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Damask</Template>
  <TotalTime>0</TotalTime>
  <Words>1131</Words>
  <Application>Microsoft Office PowerPoint</Application>
  <PresentationFormat>Widescreen</PresentationFormat>
  <Paragraphs>114</Paragraphs>
  <Slides>22</Slides>
  <Notes>2</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Rockwell</vt:lpstr>
      <vt:lpstr>Damask</vt:lpstr>
      <vt:lpstr>Understand the use of testing and quality assurance methodologies to seek out problems and issues</vt:lpstr>
      <vt:lpstr>Last lecture:</vt:lpstr>
      <vt:lpstr>Data errors</vt:lpstr>
      <vt:lpstr>There is a bug – why?</vt:lpstr>
      <vt:lpstr>Five whys</vt:lpstr>
      <vt:lpstr>Today:  Understand the use of testing and quality assurance methodologies to seek out problems and issues</vt:lpstr>
      <vt:lpstr>Data Testing</vt:lpstr>
      <vt:lpstr>Data Testing</vt:lpstr>
      <vt:lpstr>Logic: boundary testing </vt:lpstr>
      <vt:lpstr>Unit testing</vt:lpstr>
      <vt:lpstr>Root cause analysis (5 whys)</vt:lpstr>
      <vt:lpstr>Root cause analysis (5 whys)</vt:lpstr>
      <vt:lpstr>Root cause analysis</vt:lpstr>
      <vt:lpstr>Root cause analysis</vt:lpstr>
      <vt:lpstr>Resources:</vt:lpstr>
      <vt:lpstr>task</vt:lpstr>
      <vt:lpstr>Integration testing</vt:lpstr>
      <vt:lpstr>Concept testing</vt:lpstr>
      <vt:lpstr>Next week</vt:lpstr>
      <vt:lpstr>task</vt:lpstr>
      <vt:lpstr>And started testing it – test plan</vt:lpstr>
      <vt:lpstr>Things to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 cause analysis</dc:title>
  <dc:creator>John Glazebrook</dc:creator>
  <cp:lastModifiedBy>John Glazebrook</cp:lastModifiedBy>
  <cp:revision>1</cp:revision>
  <dcterms:created xsi:type="dcterms:W3CDTF">2021-02-09T01:13:48Z</dcterms:created>
  <dcterms:modified xsi:type="dcterms:W3CDTF">2022-01-24T12:49:57Z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