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6"/>
  </p:notesMasterIdLst>
  <p:sldIdLst>
    <p:sldId id="275" r:id="rId5"/>
    <p:sldId id="268" r:id="rId6"/>
    <p:sldId id="269" r:id="rId7"/>
    <p:sldId id="295" r:id="rId8"/>
    <p:sldId id="294" r:id="rId9"/>
    <p:sldId id="276" r:id="rId10"/>
    <p:sldId id="277" r:id="rId11"/>
    <p:sldId id="278" r:id="rId12"/>
    <p:sldId id="281" r:id="rId13"/>
    <p:sldId id="279" r:id="rId14"/>
    <p:sldId id="285" r:id="rId15"/>
    <p:sldId id="286" r:id="rId16"/>
    <p:sldId id="287" r:id="rId17"/>
    <p:sldId id="290" r:id="rId18"/>
    <p:sldId id="291" r:id="rId19"/>
    <p:sldId id="292" r:id="rId20"/>
    <p:sldId id="293" r:id="rId21"/>
    <p:sldId id="284" r:id="rId22"/>
    <p:sldId id="272" r:id="rId23"/>
    <p:sldId id="263"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1ABC8F-E78B-4232-83AC-762310E45C75}" v="8" dt="2022-01-24T13:02:46.5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5238" autoAdjust="0"/>
  </p:normalViewPr>
  <p:slideViewPr>
    <p:cSldViewPr snapToGrid="0">
      <p:cViewPr varScale="1">
        <p:scale>
          <a:sx n="69" d="100"/>
          <a:sy n="69" d="100"/>
        </p:scale>
        <p:origin x="1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Glazebrook" userId="0cee8e84-5584-4a59-8cd1-43182ebc90a0" providerId="ADAL" clId="{DC1ABC8F-E78B-4232-83AC-762310E45C75}"/>
    <pc:docChg chg="custSel addSld delSld modSld sldOrd">
      <pc:chgData name="John Glazebrook" userId="0cee8e84-5584-4a59-8cd1-43182ebc90a0" providerId="ADAL" clId="{DC1ABC8F-E78B-4232-83AC-762310E45C75}" dt="2022-01-24T13:02:46.505" v="110" actId="14100"/>
      <pc:docMkLst>
        <pc:docMk/>
      </pc:docMkLst>
      <pc:sldChg chg="modSp mod">
        <pc:chgData name="John Glazebrook" userId="0cee8e84-5584-4a59-8cd1-43182ebc90a0" providerId="ADAL" clId="{DC1ABC8F-E78B-4232-83AC-762310E45C75}" dt="2022-01-24T12:51:17.585" v="21" actId="6549"/>
        <pc:sldMkLst>
          <pc:docMk/>
          <pc:sldMk cId="594379993" sldId="268"/>
        </pc:sldMkLst>
        <pc:spChg chg="mod">
          <ac:chgData name="John Glazebrook" userId="0cee8e84-5584-4a59-8cd1-43182ebc90a0" providerId="ADAL" clId="{DC1ABC8F-E78B-4232-83AC-762310E45C75}" dt="2022-01-24T12:51:03.550" v="20" actId="20577"/>
          <ac:spMkLst>
            <pc:docMk/>
            <pc:sldMk cId="594379993" sldId="268"/>
            <ac:spMk id="2" creationId="{A8771CBA-44EB-4B30-8AC0-2BDBBC3C2FEE}"/>
          </ac:spMkLst>
        </pc:spChg>
        <pc:spChg chg="mod">
          <ac:chgData name="John Glazebrook" userId="0cee8e84-5584-4a59-8cd1-43182ebc90a0" providerId="ADAL" clId="{DC1ABC8F-E78B-4232-83AC-762310E45C75}" dt="2022-01-24T12:51:17.585" v="21" actId="6549"/>
          <ac:spMkLst>
            <pc:docMk/>
            <pc:sldMk cId="594379993" sldId="268"/>
            <ac:spMk id="3" creationId="{3610683C-16B9-4405-80F3-DCB7FDC70160}"/>
          </ac:spMkLst>
        </pc:spChg>
      </pc:sldChg>
      <pc:sldChg chg="modSp add mod">
        <pc:chgData name="John Glazebrook" userId="0cee8e84-5584-4a59-8cd1-43182ebc90a0" providerId="ADAL" clId="{DC1ABC8F-E78B-4232-83AC-762310E45C75}" dt="2022-01-24T13:02:46.505" v="110" actId="14100"/>
        <pc:sldMkLst>
          <pc:docMk/>
          <pc:sldMk cId="3669148456" sldId="279"/>
        </pc:sldMkLst>
        <pc:spChg chg="mod">
          <ac:chgData name="John Glazebrook" userId="0cee8e84-5584-4a59-8cd1-43182ebc90a0" providerId="ADAL" clId="{DC1ABC8F-E78B-4232-83AC-762310E45C75}" dt="2022-01-24T13:02:28.525" v="103" actId="14100"/>
          <ac:spMkLst>
            <pc:docMk/>
            <pc:sldMk cId="3669148456" sldId="279"/>
            <ac:spMk id="2" creationId="{8EBAD5AD-F2BD-459C-B576-EC554FFF02E3}"/>
          </ac:spMkLst>
        </pc:spChg>
        <pc:spChg chg="mod">
          <ac:chgData name="John Glazebrook" userId="0cee8e84-5584-4a59-8cd1-43182ebc90a0" providerId="ADAL" clId="{DC1ABC8F-E78B-4232-83AC-762310E45C75}" dt="2022-01-24T13:02:43.499" v="109" actId="14100"/>
          <ac:spMkLst>
            <pc:docMk/>
            <pc:sldMk cId="3669148456" sldId="279"/>
            <ac:spMk id="3" creationId="{38425C8F-52A3-4202-BFFB-683B212D24AC}"/>
          </ac:spMkLst>
        </pc:spChg>
        <pc:picChg chg="mod">
          <ac:chgData name="John Glazebrook" userId="0cee8e84-5584-4a59-8cd1-43182ebc90a0" providerId="ADAL" clId="{DC1ABC8F-E78B-4232-83AC-762310E45C75}" dt="2022-01-24T13:02:46.505" v="110" actId="14100"/>
          <ac:picMkLst>
            <pc:docMk/>
            <pc:sldMk cId="3669148456" sldId="279"/>
            <ac:picMk id="4" creationId="{E4749CEC-F42E-4654-B1FF-80B9939EBA1C}"/>
          </ac:picMkLst>
        </pc:picChg>
      </pc:sldChg>
      <pc:sldChg chg="add ord">
        <pc:chgData name="John Glazebrook" userId="0cee8e84-5584-4a59-8cd1-43182ebc90a0" providerId="ADAL" clId="{DC1ABC8F-E78B-4232-83AC-762310E45C75}" dt="2022-01-24T12:55:35.672" v="65"/>
        <pc:sldMkLst>
          <pc:docMk/>
          <pc:sldMk cId="1013829089" sldId="281"/>
        </pc:sldMkLst>
      </pc:sldChg>
      <pc:sldChg chg="ord">
        <pc:chgData name="John Glazebrook" userId="0cee8e84-5584-4a59-8cd1-43182ebc90a0" providerId="ADAL" clId="{DC1ABC8F-E78B-4232-83AC-762310E45C75}" dt="2022-01-24T12:51:32.167" v="23"/>
        <pc:sldMkLst>
          <pc:docMk/>
          <pc:sldMk cId="421300075" sldId="285"/>
        </pc:sldMkLst>
      </pc:sldChg>
      <pc:sldChg chg="del">
        <pc:chgData name="John Glazebrook" userId="0cee8e84-5584-4a59-8cd1-43182ebc90a0" providerId="ADAL" clId="{DC1ABC8F-E78B-4232-83AC-762310E45C75}" dt="2022-01-24T12:48:44.029" v="0" actId="2696"/>
        <pc:sldMkLst>
          <pc:docMk/>
          <pc:sldMk cId="3353776716" sldId="288"/>
        </pc:sldMkLst>
      </pc:sldChg>
      <pc:sldChg chg="del">
        <pc:chgData name="John Glazebrook" userId="0cee8e84-5584-4a59-8cd1-43182ebc90a0" providerId="ADAL" clId="{DC1ABC8F-E78B-4232-83AC-762310E45C75}" dt="2022-01-24T12:48:44.029" v="0" actId="2696"/>
        <pc:sldMkLst>
          <pc:docMk/>
          <pc:sldMk cId="1007791935" sldId="289"/>
        </pc:sldMkLst>
      </pc:sldChg>
      <pc:sldChg chg="add ord">
        <pc:chgData name="John Glazebrook" userId="0cee8e84-5584-4a59-8cd1-43182ebc90a0" providerId="ADAL" clId="{DC1ABC8F-E78B-4232-83AC-762310E45C75}" dt="2022-01-24T12:51:42.703" v="27"/>
        <pc:sldMkLst>
          <pc:docMk/>
          <pc:sldMk cId="3752637549" sldId="294"/>
        </pc:sldMkLst>
      </pc:sldChg>
      <pc:sldChg chg="modSp new mod">
        <pc:chgData name="John Glazebrook" userId="0cee8e84-5584-4a59-8cd1-43182ebc90a0" providerId="ADAL" clId="{DC1ABC8F-E78B-4232-83AC-762310E45C75}" dt="2022-01-24T12:57:06.537" v="76" actId="403"/>
        <pc:sldMkLst>
          <pc:docMk/>
          <pc:sldMk cId="1839948683" sldId="295"/>
        </pc:sldMkLst>
        <pc:spChg chg="mod">
          <ac:chgData name="John Glazebrook" userId="0cee8e84-5584-4a59-8cd1-43182ebc90a0" providerId="ADAL" clId="{DC1ABC8F-E78B-4232-83AC-762310E45C75}" dt="2022-01-24T12:51:51.372" v="39" actId="20577"/>
          <ac:spMkLst>
            <pc:docMk/>
            <pc:sldMk cId="1839948683" sldId="295"/>
            <ac:spMk id="2" creationId="{68CF7FF5-00A7-45EF-98FE-0CCC767C479A}"/>
          </ac:spMkLst>
        </pc:spChg>
        <pc:spChg chg="mod">
          <ac:chgData name="John Glazebrook" userId="0cee8e84-5584-4a59-8cd1-43182ebc90a0" providerId="ADAL" clId="{DC1ABC8F-E78B-4232-83AC-762310E45C75}" dt="2022-01-24T12:57:06.537" v="76" actId="403"/>
          <ac:spMkLst>
            <pc:docMk/>
            <pc:sldMk cId="1839948683" sldId="295"/>
            <ac:spMk id="3" creationId="{0FEEA002-5BBE-4EF6-B3E2-E31C71EB6E79}"/>
          </ac:spMkLst>
        </pc:spChg>
      </pc:sldChg>
    </pc:docChg>
  </pc:docChgLst>
  <pc:docChgLst>
    <pc:chgData name="John Glazebrook" userId="0cee8e84-5584-4a59-8cd1-43182ebc90a0" providerId="ADAL" clId="{C771B44F-33B6-4861-B4B6-ED79A6F668EC}"/>
    <pc:docChg chg="custSel addSld delSld modSld sldOrd">
      <pc:chgData name="John Glazebrook" userId="0cee8e84-5584-4a59-8cd1-43182ebc90a0" providerId="ADAL" clId="{C771B44F-33B6-4861-B4B6-ED79A6F668EC}" dt="2021-02-11T09:45:10.550" v="722"/>
      <pc:docMkLst>
        <pc:docMk/>
      </pc:docMkLst>
      <pc:sldChg chg="del">
        <pc:chgData name="John Glazebrook" userId="0cee8e84-5584-4a59-8cd1-43182ebc90a0" providerId="ADAL" clId="{C771B44F-33B6-4861-B4B6-ED79A6F668EC}" dt="2021-02-10T23:50:19.143" v="0" actId="47"/>
        <pc:sldMkLst>
          <pc:docMk/>
          <pc:sldMk cId="2584280759" sldId="257"/>
        </pc:sldMkLst>
      </pc:sldChg>
      <pc:sldChg chg="del">
        <pc:chgData name="John Glazebrook" userId="0cee8e84-5584-4a59-8cd1-43182ebc90a0" providerId="ADAL" clId="{C771B44F-33B6-4861-B4B6-ED79A6F668EC}" dt="2021-02-10T23:51:03.936" v="25" actId="47"/>
        <pc:sldMkLst>
          <pc:docMk/>
          <pc:sldMk cId="939817468" sldId="260"/>
        </pc:sldMkLst>
      </pc:sldChg>
      <pc:sldChg chg="del">
        <pc:chgData name="John Glazebrook" userId="0cee8e84-5584-4a59-8cd1-43182ebc90a0" providerId="ADAL" clId="{C771B44F-33B6-4861-B4B6-ED79A6F668EC}" dt="2021-02-10T23:51:45.660" v="38" actId="47"/>
        <pc:sldMkLst>
          <pc:docMk/>
          <pc:sldMk cId="1155572935" sldId="262"/>
        </pc:sldMkLst>
      </pc:sldChg>
      <pc:sldChg chg="del">
        <pc:chgData name="John Glazebrook" userId="0cee8e84-5584-4a59-8cd1-43182ebc90a0" providerId="ADAL" clId="{C771B44F-33B6-4861-B4B6-ED79A6F668EC}" dt="2021-02-10T23:51:02.034" v="23" actId="47"/>
        <pc:sldMkLst>
          <pc:docMk/>
          <pc:sldMk cId="2174457247" sldId="264"/>
        </pc:sldMkLst>
      </pc:sldChg>
      <pc:sldChg chg="del">
        <pc:chgData name="John Glazebrook" userId="0cee8e84-5584-4a59-8cd1-43182ebc90a0" providerId="ADAL" clId="{C771B44F-33B6-4861-B4B6-ED79A6F668EC}" dt="2021-02-10T23:51:03.213" v="24" actId="47"/>
        <pc:sldMkLst>
          <pc:docMk/>
          <pc:sldMk cId="926854511" sldId="265"/>
        </pc:sldMkLst>
      </pc:sldChg>
      <pc:sldChg chg="del">
        <pc:chgData name="John Glazebrook" userId="0cee8e84-5584-4a59-8cd1-43182ebc90a0" providerId="ADAL" clId="{C771B44F-33B6-4861-B4B6-ED79A6F668EC}" dt="2021-02-10T23:51:04.907" v="26" actId="47"/>
        <pc:sldMkLst>
          <pc:docMk/>
          <pc:sldMk cId="1656359604" sldId="266"/>
        </pc:sldMkLst>
      </pc:sldChg>
      <pc:sldChg chg="ord">
        <pc:chgData name="John Glazebrook" userId="0cee8e84-5584-4a59-8cd1-43182ebc90a0" providerId="ADAL" clId="{C771B44F-33B6-4861-B4B6-ED79A6F668EC}" dt="2021-02-10T23:51:09.732" v="28"/>
        <pc:sldMkLst>
          <pc:docMk/>
          <pc:sldMk cId="396495184" sldId="267"/>
        </pc:sldMkLst>
      </pc:sldChg>
      <pc:sldChg chg="ord">
        <pc:chgData name="John Glazebrook" userId="0cee8e84-5584-4a59-8cd1-43182ebc90a0" providerId="ADAL" clId="{C771B44F-33B6-4861-B4B6-ED79A6F668EC}" dt="2021-02-10T23:51:15.405" v="30"/>
        <pc:sldMkLst>
          <pc:docMk/>
          <pc:sldMk cId="594379993" sldId="268"/>
        </pc:sldMkLst>
      </pc:sldChg>
      <pc:sldChg chg="ord">
        <pc:chgData name="John Glazebrook" userId="0cee8e84-5584-4a59-8cd1-43182ebc90a0" providerId="ADAL" clId="{C771B44F-33B6-4861-B4B6-ED79A6F668EC}" dt="2021-02-10T23:51:19.471" v="32"/>
        <pc:sldMkLst>
          <pc:docMk/>
          <pc:sldMk cId="4023505665" sldId="269"/>
        </pc:sldMkLst>
      </pc:sldChg>
      <pc:sldChg chg="del">
        <pc:chgData name="John Glazebrook" userId="0cee8e84-5584-4a59-8cd1-43182ebc90a0" providerId="ADAL" clId="{C771B44F-33B6-4861-B4B6-ED79A6F668EC}" dt="2021-02-10T23:51:22.526" v="33" actId="47"/>
        <pc:sldMkLst>
          <pc:docMk/>
          <pc:sldMk cId="3213169499" sldId="270"/>
        </pc:sldMkLst>
      </pc:sldChg>
      <pc:sldChg chg="del">
        <pc:chgData name="John Glazebrook" userId="0cee8e84-5584-4a59-8cd1-43182ebc90a0" providerId="ADAL" clId="{C771B44F-33B6-4861-B4B6-ED79A6F668EC}" dt="2021-02-10T23:51:25.494" v="34" actId="47"/>
        <pc:sldMkLst>
          <pc:docMk/>
          <pc:sldMk cId="2918454399" sldId="271"/>
        </pc:sldMkLst>
      </pc:sldChg>
      <pc:sldChg chg="ord">
        <pc:chgData name="John Glazebrook" userId="0cee8e84-5584-4a59-8cd1-43182ebc90a0" providerId="ADAL" clId="{C771B44F-33B6-4861-B4B6-ED79A6F668EC}" dt="2021-02-10T23:51:40.970" v="37"/>
        <pc:sldMkLst>
          <pc:docMk/>
          <pc:sldMk cId="1411897668" sldId="272"/>
        </pc:sldMkLst>
      </pc:sldChg>
      <pc:sldChg chg="del">
        <pc:chgData name="John Glazebrook" userId="0cee8e84-5584-4a59-8cd1-43182ebc90a0" providerId="ADAL" clId="{C771B44F-33B6-4861-B4B6-ED79A6F668EC}" dt="2021-02-10T23:51:28.106" v="35" actId="47"/>
        <pc:sldMkLst>
          <pc:docMk/>
          <pc:sldMk cId="2455281322" sldId="274"/>
        </pc:sldMkLst>
      </pc:sldChg>
      <pc:sldChg chg="delSp modSp new mod ord">
        <pc:chgData name="John Glazebrook" userId="0cee8e84-5584-4a59-8cd1-43182ebc90a0" providerId="ADAL" clId="{C771B44F-33B6-4861-B4B6-ED79A6F668EC}" dt="2021-02-10T23:50:37.355" v="7" actId="14100"/>
        <pc:sldMkLst>
          <pc:docMk/>
          <pc:sldMk cId="138292500" sldId="275"/>
        </pc:sldMkLst>
        <pc:spChg chg="mod">
          <ac:chgData name="John Glazebrook" userId="0cee8e84-5584-4a59-8cd1-43182ebc90a0" providerId="ADAL" clId="{C771B44F-33B6-4861-B4B6-ED79A6F668EC}" dt="2021-02-10T23:50:37.355" v="7" actId="14100"/>
          <ac:spMkLst>
            <pc:docMk/>
            <pc:sldMk cId="138292500" sldId="275"/>
            <ac:spMk id="2" creationId="{A6ED9254-6402-43A1-8E5B-B1336D94A77D}"/>
          </ac:spMkLst>
        </pc:spChg>
        <pc:spChg chg="del">
          <ac:chgData name="John Glazebrook" userId="0cee8e84-5584-4a59-8cd1-43182ebc90a0" providerId="ADAL" clId="{C771B44F-33B6-4861-B4B6-ED79A6F668EC}" dt="2021-02-10T23:50:33.882" v="6" actId="478"/>
          <ac:spMkLst>
            <pc:docMk/>
            <pc:sldMk cId="138292500" sldId="275"/>
            <ac:spMk id="3" creationId="{0B8EA653-2D37-4F76-A759-318FCA96C055}"/>
          </ac:spMkLst>
        </pc:spChg>
      </pc:sldChg>
      <pc:sldChg chg="addSp modSp new mod">
        <pc:chgData name="John Glazebrook" userId="0cee8e84-5584-4a59-8cd1-43182ebc90a0" providerId="ADAL" clId="{C771B44F-33B6-4861-B4B6-ED79A6F668EC}" dt="2021-02-10T23:53:30.850" v="145" actId="1076"/>
        <pc:sldMkLst>
          <pc:docMk/>
          <pc:sldMk cId="1729855802" sldId="276"/>
        </pc:sldMkLst>
        <pc:spChg chg="mod">
          <ac:chgData name="John Glazebrook" userId="0cee8e84-5584-4a59-8cd1-43182ebc90a0" providerId="ADAL" clId="{C771B44F-33B6-4861-B4B6-ED79A6F668EC}" dt="2021-02-10T23:50:46.547" v="22" actId="20577"/>
          <ac:spMkLst>
            <pc:docMk/>
            <pc:sldMk cId="1729855802" sldId="276"/>
            <ac:spMk id="2" creationId="{8130C5A4-60A1-4607-8EB9-C6A8BCC29A0D}"/>
          </ac:spMkLst>
        </pc:spChg>
        <pc:spChg chg="mod">
          <ac:chgData name="John Glazebrook" userId="0cee8e84-5584-4a59-8cd1-43182ebc90a0" providerId="ADAL" clId="{C771B44F-33B6-4861-B4B6-ED79A6F668EC}" dt="2021-02-10T23:52:35.717" v="141" actId="20577"/>
          <ac:spMkLst>
            <pc:docMk/>
            <pc:sldMk cId="1729855802" sldId="276"/>
            <ac:spMk id="3" creationId="{F6580079-9C73-47DF-9E6F-67AC2B5C2690}"/>
          </ac:spMkLst>
        </pc:spChg>
        <pc:picChg chg="add mod">
          <ac:chgData name="John Glazebrook" userId="0cee8e84-5584-4a59-8cd1-43182ebc90a0" providerId="ADAL" clId="{C771B44F-33B6-4861-B4B6-ED79A6F668EC}" dt="2021-02-10T23:53:30.850" v="145" actId="1076"/>
          <ac:picMkLst>
            <pc:docMk/>
            <pc:sldMk cId="1729855802" sldId="276"/>
            <ac:picMk id="1026" creationId="{566C6B30-7FD9-479F-82AD-BBC1637F8A4F}"/>
          </ac:picMkLst>
        </pc:picChg>
      </pc:sldChg>
      <pc:sldChg chg="modSp new mod">
        <pc:chgData name="John Glazebrook" userId="0cee8e84-5584-4a59-8cd1-43182ebc90a0" providerId="ADAL" clId="{C771B44F-33B6-4861-B4B6-ED79A6F668EC}" dt="2021-02-10T23:57:27.535" v="269" actId="27636"/>
        <pc:sldMkLst>
          <pc:docMk/>
          <pc:sldMk cId="3752637549" sldId="277"/>
        </pc:sldMkLst>
        <pc:spChg chg="mod">
          <ac:chgData name="John Glazebrook" userId="0cee8e84-5584-4a59-8cd1-43182ebc90a0" providerId="ADAL" clId="{C771B44F-33B6-4861-B4B6-ED79A6F668EC}" dt="2021-02-10T23:56:19.946" v="189" actId="20577"/>
          <ac:spMkLst>
            <pc:docMk/>
            <pc:sldMk cId="3752637549" sldId="277"/>
            <ac:spMk id="2" creationId="{5002BB7D-C76C-4C6D-8563-4070524CBC55}"/>
          </ac:spMkLst>
        </pc:spChg>
        <pc:spChg chg="mod">
          <ac:chgData name="John Glazebrook" userId="0cee8e84-5584-4a59-8cd1-43182ebc90a0" providerId="ADAL" clId="{C771B44F-33B6-4861-B4B6-ED79A6F668EC}" dt="2021-02-10T23:57:27.535" v="269" actId="27636"/>
          <ac:spMkLst>
            <pc:docMk/>
            <pc:sldMk cId="3752637549" sldId="277"/>
            <ac:spMk id="3" creationId="{060F9D18-44BE-4F86-B3DE-096F4D02F559}"/>
          </ac:spMkLst>
        </pc:spChg>
      </pc:sldChg>
      <pc:sldChg chg="delSp modSp new mod ord">
        <pc:chgData name="John Glazebrook" userId="0cee8e84-5584-4a59-8cd1-43182ebc90a0" providerId="ADAL" clId="{C771B44F-33B6-4861-B4B6-ED79A6F668EC}" dt="2021-02-10T23:56:44.255" v="196" actId="478"/>
        <pc:sldMkLst>
          <pc:docMk/>
          <pc:sldMk cId="878589772" sldId="278"/>
        </pc:sldMkLst>
        <pc:spChg chg="mod">
          <ac:chgData name="John Glazebrook" userId="0cee8e84-5584-4a59-8cd1-43182ebc90a0" providerId="ADAL" clId="{C771B44F-33B6-4861-B4B6-ED79A6F668EC}" dt="2021-02-10T23:56:41.408" v="195" actId="20577"/>
          <ac:spMkLst>
            <pc:docMk/>
            <pc:sldMk cId="878589772" sldId="278"/>
            <ac:spMk id="2" creationId="{91D52B1C-CBD1-41CB-A522-E06DF981397F}"/>
          </ac:spMkLst>
        </pc:spChg>
        <pc:spChg chg="del">
          <ac:chgData name="John Glazebrook" userId="0cee8e84-5584-4a59-8cd1-43182ebc90a0" providerId="ADAL" clId="{C771B44F-33B6-4861-B4B6-ED79A6F668EC}" dt="2021-02-10T23:56:44.255" v="196" actId="478"/>
          <ac:spMkLst>
            <pc:docMk/>
            <pc:sldMk cId="878589772" sldId="278"/>
            <ac:spMk id="3" creationId="{B89CA701-37A1-4670-A044-2BCEEB79339E}"/>
          </ac:spMkLst>
        </pc:spChg>
      </pc:sldChg>
      <pc:sldChg chg="addSp delSp modSp new mod">
        <pc:chgData name="John Glazebrook" userId="0cee8e84-5584-4a59-8cd1-43182ebc90a0" providerId="ADAL" clId="{C771B44F-33B6-4861-B4B6-ED79A6F668EC}" dt="2021-02-11T00:01:11.698" v="354" actId="1076"/>
        <pc:sldMkLst>
          <pc:docMk/>
          <pc:sldMk cId="1577424147" sldId="279"/>
        </pc:sldMkLst>
        <pc:spChg chg="mod">
          <ac:chgData name="John Glazebrook" userId="0cee8e84-5584-4a59-8cd1-43182ebc90a0" providerId="ADAL" clId="{C771B44F-33B6-4861-B4B6-ED79A6F668EC}" dt="2021-02-10T23:57:40.421" v="282" actId="20577"/>
          <ac:spMkLst>
            <pc:docMk/>
            <pc:sldMk cId="1577424147" sldId="279"/>
            <ac:spMk id="2" creationId="{50483886-86AE-4E61-9FCB-4AD1DA02A232}"/>
          </ac:spMkLst>
        </pc:spChg>
        <pc:spChg chg="mod">
          <ac:chgData name="John Glazebrook" userId="0cee8e84-5584-4a59-8cd1-43182ebc90a0" providerId="ADAL" clId="{C771B44F-33B6-4861-B4B6-ED79A6F668EC}" dt="2021-02-11T00:01:07.005" v="352" actId="20577"/>
          <ac:spMkLst>
            <pc:docMk/>
            <pc:sldMk cId="1577424147" sldId="279"/>
            <ac:spMk id="3" creationId="{49E78C70-24D4-4463-A036-7A5C3B442A45}"/>
          </ac:spMkLst>
        </pc:spChg>
        <pc:spChg chg="add del mod">
          <ac:chgData name="John Glazebrook" userId="0cee8e84-5584-4a59-8cd1-43182ebc90a0" providerId="ADAL" clId="{C771B44F-33B6-4861-B4B6-ED79A6F668EC}" dt="2021-02-11T00:01:01.132" v="348" actId="478"/>
          <ac:spMkLst>
            <pc:docMk/>
            <pc:sldMk cId="1577424147" sldId="279"/>
            <ac:spMk id="6" creationId="{588BCC9E-E2E1-4B16-89C7-C7EC3F57DE9D}"/>
          </ac:spMkLst>
        </pc:spChg>
        <pc:picChg chg="add mod">
          <ac:chgData name="John Glazebrook" userId="0cee8e84-5584-4a59-8cd1-43182ebc90a0" providerId="ADAL" clId="{C771B44F-33B6-4861-B4B6-ED79A6F668EC}" dt="2021-02-11T00:01:09.962" v="353" actId="1076"/>
          <ac:picMkLst>
            <pc:docMk/>
            <pc:sldMk cId="1577424147" sldId="279"/>
            <ac:picMk id="4" creationId="{BB66E0CB-A0D7-4FF0-B8D6-92368AC9B4FF}"/>
          </ac:picMkLst>
        </pc:picChg>
        <pc:picChg chg="add mod">
          <ac:chgData name="John Glazebrook" userId="0cee8e84-5584-4a59-8cd1-43182ebc90a0" providerId="ADAL" clId="{C771B44F-33B6-4861-B4B6-ED79A6F668EC}" dt="2021-02-11T00:01:11.698" v="354" actId="1076"/>
          <ac:picMkLst>
            <pc:docMk/>
            <pc:sldMk cId="1577424147" sldId="279"/>
            <ac:picMk id="5" creationId="{AC993019-5906-498D-9CCD-4138D484AD7E}"/>
          </ac:picMkLst>
        </pc:picChg>
      </pc:sldChg>
      <pc:sldChg chg="modSp new mod ord">
        <pc:chgData name="John Glazebrook" userId="0cee8e84-5584-4a59-8cd1-43182ebc90a0" providerId="ADAL" clId="{C771B44F-33B6-4861-B4B6-ED79A6F668EC}" dt="2021-02-11T09:45:10.550" v="722"/>
        <pc:sldMkLst>
          <pc:docMk/>
          <pc:sldMk cId="2866468098" sldId="280"/>
        </pc:sldMkLst>
        <pc:spChg chg="mod">
          <ac:chgData name="John Glazebrook" userId="0cee8e84-5584-4a59-8cd1-43182ebc90a0" providerId="ADAL" clId="{C771B44F-33B6-4861-B4B6-ED79A6F668EC}" dt="2021-02-11T00:01:23.177" v="356"/>
          <ac:spMkLst>
            <pc:docMk/>
            <pc:sldMk cId="2866468098" sldId="280"/>
            <ac:spMk id="2" creationId="{4D8F9ECC-6147-4EDB-8AF9-7ECA71A2322A}"/>
          </ac:spMkLst>
        </pc:spChg>
        <pc:spChg chg="mod">
          <ac:chgData name="John Glazebrook" userId="0cee8e84-5584-4a59-8cd1-43182ebc90a0" providerId="ADAL" clId="{C771B44F-33B6-4861-B4B6-ED79A6F668EC}" dt="2021-02-11T00:04:03.686" v="478" actId="20577"/>
          <ac:spMkLst>
            <pc:docMk/>
            <pc:sldMk cId="2866468098" sldId="280"/>
            <ac:spMk id="3" creationId="{5D1EBDFC-D3E3-4BC0-A92F-81ED31EFF970}"/>
          </ac:spMkLst>
        </pc:spChg>
      </pc:sldChg>
      <pc:sldChg chg="addSp delSp modSp new mod ord">
        <pc:chgData name="John Glazebrook" userId="0cee8e84-5584-4a59-8cd1-43182ebc90a0" providerId="ADAL" clId="{C771B44F-33B6-4861-B4B6-ED79A6F668EC}" dt="2021-02-11T09:45:05.637" v="720"/>
        <pc:sldMkLst>
          <pc:docMk/>
          <pc:sldMk cId="1013829089" sldId="281"/>
        </pc:sldMkLst>
        <pc:spChg chg="mod">
          <ac:chgData name="John Glazebrook" userId="0cee8e84-5584-4a59-8cd1-43182ebc90a0" providerId="ADAL" clId="{C771B44F-33B6-4861-B4B6-ED79A6F668EC}" dt="2021-02-11T00:04:44.563" v="481"/>
          <ac:spMkLst>
            <pc:docMk/>
            <pc:sldMk cId="1013829089" sldId="281"/>
            <ac:spMk id="2" creationId="{D39E1D17-71E7-4274-A0D7-C484C23D3869}"/>
          </ac:spMkLst>
        </pc:spChg>
        <pc:spChg chg="add del mod">
          <ac:chgData name="John Glazebrook" userId="0cee8e84-5584-4a59-8cd1-43182ebc90a0" providerId="ADAL" clId="{C771B44F-33B6-4861-B4B6-ED79A6F668EC}" dt="2021-02-11T00:08:14.716" v="496" actId="14100"/>
          <ac:spMkLst>
            <pc:docMk/>
            <pc:sldMk cId="1013829089" sldId="281"/>
            <ac:spMk id="3" creationId="{F938916A-57F6-48CB-8737-EBA9CE4950DD}"/>
          </ac:spMkLst>
        </pc:spChg>
        <pc:spChg chg="add del">
          <ac:chgData name="John Glazebrook" userId="0cee8e84-5584-4a59-8cd1-43182ebc90a0" providerId="ADAL" clId="{C771B44F-33B6-4861-B4B6-ED79A6F668EC}" dt="2021-02-11T00:07:43.846" v="490" actId="478"/>
          <ac:spMkLst>
            <pc:docMk/>
            <pc:sldMk cId="1013829089" sldId="281"/>
            <ac:spMk id="4" creationId="{BE678573-D379-4300-93FB-C77C30BB7BFF}"/>
          </ac:spMkLst>
        </pc:spChg>
        <pc:spChg chg="add del mod">
          <ac:chgData name="John Glazebrook" userId="0cee8e84-5584-4a59-8cd1-43182ebc90a0" providerId="ADAL" clId="{C771B44F-33B6-4861-B4B6-ED79A6F668EC}" dt="2021-02-11T00:07:43.846" v="490" actId="478"/>
          <ac:spMkLst>
            <pc:docMk/>
            <pc:sldMk cId="1013829089" sldId="281"/>
            <ac:spMk id="5" creationId="{FD3229EF-BF2A-4B7E-8303-B425F731DAB4}"/>
          </ac:spMkLst>
        </pc:spChg>
        <pc:spChg chg="add mod">
          <ac:chgData name="John Glazebrook" userId="0cee8e84-5584-4a59-8cd1-43182ebc90a0" providerId="ADAL" clId="{C771B44F-33B6-4861-B4B6-ED79A6F668EC}" dt="2021-02-11T00:08:27.814" v="499" actId="208"/>
          <ac:spMkLst>
            <pc:docMk/>
            <pc:sldMk cId="1013829089" sldId="281"/>
            <ac:spMk id="7" creationId="{EC425BB7-BE81-431E-90B2-BED2AA3189E1}"/>
          </ac:spMkLst>
        </pc:spChg>
        <pc:picChg chg="add mod">
          <ac:chgData name="John Glazebrook" userId="0cee8e84-5584-4a59-8cd1-43182ebc90a0" providerId="ADAL" clId="{C771B44F-33B6-4861-B4B6-ED79A6F668EC}" dt="2021-02-11T00:08:11.739" v="495" actId="1076"/>
          <ac:picMkLst>
            <pc:docMk/>
            <pc:sldMk cId="1013829089" sldId="281"/>
            <ac:picMk id="6" creationId="{ED2099DF-F797-40AB-A832-16583609F3EA}"/>
          </ac:picMkLst>
        </pc:picChg>
      </pc:sldChg>
      <pc:sldChg chg="modSp new mod">
        <pc:chgData name="John Glazebrook" userId="0cee8e84-5584-4a59-8cd1-43182ebc90a0" providerId="ADAL" clId="{C771B44F-33B6-4861-B4B6-ED79A6F668EC}" dt="2021-02-11T00:09:47.729" v="718" actId="20577"/>
        <pc:sldMkLst>
          <pc:docMk/>
          <pc:sldMk cId="3666092875" sldId="282"/>
        </pc:sldMkLst>
        <pc:spChg chg="mod">
          <ac:chgData name="John Glazebrook" userId="0cee8e84-5584-4a59-8cd1-43182ebc90a0" providerId="ADAL" clId="{C771B44F-33B6-4861-B4B6-ED79A6F668EC}" dt="2021-02-11T00:09:00.560" v="527" actId="20577"/>
          <ac:spMkLst>
            <pc:docMk/>
            <pc:sldMk cId="3666092875" sldId="282"/>
            <ac:spMk id="2" creationId="{E0B00BC6-9EC9-42C5-8ECB-7C478E981DA9}"/>
          </ac:spMkLst>
        </pc:spChg>
        <pc:spChg chg="mod">
          <ac:chgData name="John Glazebrook" userId="0cee8e84-5584-4a59-8cd1-43182ebc90a0" providerId="ADAL" clId="{C771B44F-33B6-4861-B4B6-ED79A6F668EC}" dt="2021-02-11T00:09:47.729" v="718" actId="20577"/>
          <ac:spMkLst>
            <pc:docMk/>
            <pc:sldMk cId="3666092875" sldId="282"/>
            <ac:spMk id="3" creationId="{487313ED-0C92-4AD3-A430-2EFFB069D81C}"/>
          </ac:spMkLst>
        </pc:spChg>
      </pc:sldChg>
    </pc:docChg>
  </pc:docChgLst>
  <pc:docChgLst>
    <pc:chgData name="John Glazebrook" userId="0cee8e84-5584-4a59-8cd1-43182ebc90a0" providerId="ADAL" clId="{F4C0AC18-CDCD-4F37-AF82-6F87EF07BF34}"/>
    <pc:docChg chg="custSel addSld modSld">
      <pc:chgData name="John Glazebrook" userId="0cee8e84-5584-4a59-8cd1-43182ebc90a0" providerId="ADAL" clId="{F4C0AC18-CDCD-4F37-AF82-6F87EF07BF34}" dt="2021-02-09T10:04:13.433" v="1458" actId="20577"/>
      <pc:docMkLst>
        <pc:docMk/>
      </pc:docMkLst>
      <pc:sldChg chg="add">
        <pc:chgData name="John Glazebrook" userId="0cee8e84-5584-4a59-8cd1-43182ebc90a0" providerId="ADAL" clId="{F4C0AC18-CDCD-4F37-AF82-6F87EF07BF34}" dt="2021-02-09T01:37:54.980" v="290"/>
        <pc:sldMkLst>
          <pc:docMk/>
          <pc:sldMk cId="939817468" sldId="260"/>
        </pc:sldMkLst>
      </pc:sldChg>
      <pc:sldChg chg="addSp delSp modSp mod">
        <pc:chgData name="John Glazebrook" userId="0cee8e84-5584-4a59-8cd1-43182ebc90a0" providerId="ADAL" clId="{F4C0AC18-CDCD-4F37-AF82-6F87EF07BF34}" dt="2021-02-09T01:31:41.315" v="4" actId="1076"/>
        <pc:sldMkLst>
          <pc:docMk/>
          <pc:sldMk cId="1155572935" sldId="262"/>
        </pc:sldMkLst>
        <pc:spChg chg="del">
          <ac:chgData name="John Glazebrook" userId="0cee8e84-5584-4a59-8cd1-43182ebc90a0" providerId="ADAL" clId="{F4C0AC18-CDCD-4F37-AF82-6F87EF07BF34}" dt="2021-02-09T01:31:32.639" v="0" actId="478"/>
          <ac:spMkLst>
            <pc:docMk/>
            <pc:sldMk cId="1155572935" sldId="262"/>
            <ac:spMk id="3" creationId="{0ECBC0DA-D3CA-4173-82DE-01A9F4AD64C5}"/>
          </ac:spMkLst>
        </pc:spChg>
        <pc:picChg chg="add mod">
          <ac:chgData name="John Glazebrook" userId="0cee8e84-5584-4a59-8cd1-43182ebc90a0" providerId="ADAL" clId="{F4C0AC18-CDCD-4F37-AF82-6F87EF07BF34}" dt="2021-02-09T01:31:41.315" v="4" actId="1076"/>
          <ac:picMkLst>
            <pc:docMk/>
            <pc:sldMk cId="1155572935" sldId="262"/>
            <ac:picMk id="4" creationId="{61C43197-9445-48E8-BF37-69F454DF2149}"/>
          </ac:picMkLst>
        </pc:picChg>
      </pc:sldChg>
      <pc:sldChg chg="addSp delSp modSp mod">
        <pc:chgData name="John Glazebrook" userId="0cee8e84-5584-4a59-8cd1-43182ebc90a0" providerId="ADAL" clId="{F4C0AC18-CDCD-4F37-AF82-6F87EF07BF34}" dt="2021-02-09T01:36:19.752" v="48" actId="20577"/>
        <pc:sldMkLst>
          <pc:docMk/>
          <pc:sldMk cId="3190334625" sldId="263"/>
        </pc:sldMkLst>
        <pc:spChg chg="mod">
          <ac:chgData name="John Glazebrook" userId="0cee8e84-5584-4a59-8cd1-43182ebc90a0" providerId="ADAL" clId="{F4C0AC18-CDCD-4F37-AF82-6F87EF07BF34}" dt="2021-02-09T01:36:19.752" v="48" actId="20577"/>
          <ac:spMkLst>
            <pc:docMk/>
            <pc:sldMk cId="3190334625" sldId="263"/>
            <ac:spMk id="2" creationId="{647369C4-EE23-4FB5-BE16-A68C5B63EBCC}"/>
          </ac:spMkLst>
        </pc:spChg>
        <pc:spChg chg="del">
          <ac:chgData name="John Glazebrook" userId="0cee8e84-5584-4a59-8cd1-43182ebc90a0" providerId="ADAL" clId="{F4C0AC18-CDCD-4F37-AF82-6F87EF07BF34}" dt="2021-02-09T01:31:51.721" v="29" actId="478"/>
          <ac:spMkLst>
            <pc:docMk/>
            <pc:sldMk cId="3190334625" sldId="263"/>
            <ac:spMk id="3" creationId="{AEA40EAF-CF78-4D82-84B1-48178567256D}"/>
          </ac:spMkLst>
        </pc:spChg>
        <pc:picChg chg="add mod">
          <ac:chgData name="John Glazebrook" userId="0cee8e84-5584-4a59-8cd1-43182ebc90a0" providerId="ADAL" clId="{F4C0AC18-CDCD-4F37-AF82-6F87EF07BF34}" dt="2021-02-09T01:36:12.742" v="31" actId="1076"/>
          <ac:picMkLst>
            <pc:docMk/>
            <pc:sldMk cId="3190334625" sldId="263"/>
            <ac:picMk id="4" creationId="{C683A0B7-EEC2-4ED8-BEB3-EE9865B05B66}"/>
          </ac:picMkLst>
        </pc:picChg>
      </pc:sldChg>
      <pc:sldChg chg="modSp new mod">
        <pc:chgData name="John Glazebrook" userId="0cee8e84-5584-4a59-8cd1-43182ebc90a0" providerId="ADAL" clId="{F4C0AC18-CDCD-4F37-AF82-6F87EF07BF34}" dt="2021-02-09T01:37:16.399" v="270" actId="27636"/>
        <pc:sldMkLst>
          <pc:docMk/>
          <pc:sldMk cId="2174457247" sldId="264"/>
        </pc:sldMkLst>
        <pc:spChg chg="mod">
          <ac:chgData name="John Glazebrook" userId="0cee8e84-5584-4a59-8cd1-43182ebc90a0" providerId="ADAL" clId="{F4C0AC18-CDCD-4F37-AF82-6F87EF07BF34}" dt="2021-02-09T01:36:29.643" v="80" actId="20577"/>
          <ac:spMkLst>
            <pc:docMk/>
            <pc:sldMk cId="2174457247" sldId="264"/>
            <ac:spMk id="2" creationId="{39AFDE23-9A13-4432-AC6F-FAB3F982096A}"/>
          </ac:spMkLst>
        </pc:spChg>
        <pc:spChg chg="mod">
          <ac:chgData name="John Glazebrook" userId="0cee8e84-5584-4a59-8cd1-43182ebc90a0" providerId="ADAL" clId="{F4C0AC18-CDCD-4F37-AF82-6F87EF07BF34}" dt="2021-02-09T01:37:16.399" v="270" actId="27636"/>
          <ac:spMkLst>
            <pc:docMk/>
            <pc:sldMk cId="2174457247" sldId="264"/>
            <ac:spMk id="3" creationId="{BFD25CF9-FEB0-4F45-B6CD-22E73FED012C}"/>
          </ac:spMkLst>
        </pc:spChg>
      </pc:sldChg>
      <pc:sldChg chg="addSp delSp modSp new mod">
        <pc:chgData name="John Glazebrook" userId="0cee8e84-5584-4a59-8cd1-43182ebc90a0" providerId="ADAL" clId="{F4C0AC18-CDCD-4F37-AF82-6F87EF07BF34}" dt="2021-02-09T09:43:56.508" v="1446" actId="478"/>
        <pc:sldMkLst>
          <pc:docMk/>
          <pc:sldMk cId="926854511" sldId="265"/>
        </pc:sldMkLst>
        <pc:spChg chg="mod">
          <ac:chgData name="John Glazebrook" userId="0cee8e84-5584-4a59-8cd1-43182ebc90a0" providerId="ADAL" clId="{F4C0AC18-CDCD-4F37-AF82-6F87EF07BF34}" dt="2021-02-09T01:37:24.549" v="287" actId="20577"/>
          <ac:spMkLst>
            <pc:docMk/>
            <pc:sldMk cId="926854511" sldId="265"/>
            <ac:spMk id="2" creationId="{2A70C5B8-A6A0-4964-B35B-28E9E6787736}"/>
          </ac:spMkLst>
        </pc:spChg>
        <pc:spChg chg="del">
          <ac:chgData name="John Glazebrook" userId="0cee8e84-5584-4a59-8cd1-43182ebc90a0" providerId="ADAL" clId="{F4C0AC18-CDCD-4F37-AF82-6F87EF07BF34}" dt="2021-02-09T09:43:56.508" v="1446" actId="478"/>
          <ac:spMkLst>
            <pc:docMk/>
            <pc:sldMk cId="926854511" sldId="265"/>
            <ac:spMk id="3" creationId="{0772DD73-616B-409F-9E66-68F151EC5BFF}"/>
          </ac:spMkLst>
        </pc:spChg>
        <pc:picChg chg="add mod">
          <ac:chgData name="John Glazebrook" userId="0cee8e84-5584-4a59-8cd1-43182ebc90a0" providerId="ADAL" clId="{F4C0AC18-CDCD-4F37-AF82-6F87EF07BF34}" dt="2021-02-09T01:37:44.727" v="289" actId="1076"/>
          <ac:picMkLst>
            <pc:docMk/>
            <pc:sldMk cId="926854511" sldId="265"/>
            <ac:picMk id="4" creationId="{3F8EB5C4-7233-4375-8DB3-2A65DBC65BE4}"/>
          </ac:picMkLst>
        </pc:picChg>
      </pc:sldChg>
      <pc:sldChg chg="addSp modSp new mod">
        <pc:chgData name="John Glazebrook" userId="0cee8e84-5584-4a59-8cd1-43182ebc90a0" providerId="ADAL" clId="{F4C0AC18-CDCD-4F37-AF82-6F87EF07BF34}" dt="2021-02-09T01:39:27.962" v="389" actId="20577"/>
        <pc:sldMkLst>
          <pc:docMk/>
          <pc:sldMk cId="1656359604" sldId="266"/>
        </pc:sldMkLst>
        <pc:spChg chg="mod">
          <ac:chgData name="John Glazebrook" userId="0cee8e84-5584-4a59-8cd1-43182ebc90a0" providerId="ADAL" clId="{F4C0AC18-CDCD-4F37-AF82-6F87EF07BF34}" dt="2021-02-09T01:38:47.979" v="300" actId="20577"/>
          <ac:spMkLst>
            <pc:docMk/>
            <pc:sldMk cId="1656359604" sldId="266"/>
            <ac:spMk id="2" creationId="{F1CA4092-11A3-4BD2-9BA9-106DF5EED5D4}"/>
          </ac:spMkLst>
        </pc:spChg>
        <pc:spChg chg="mod">
          <ac:chgData name="John Glazebrook" userId="0cee8e84-5584-4a59-8cd1-43182ebc90a0" providerId="ADAL" clId="{F4C0AC18-CDCD-4F37-AF82-6F87EF07BF34}" dt="2021-02-09T01:39:27.962" v="389" actId="20577"/>
          <ac:spMkLst>
            <pc:docMk/>
            <pc:sldMk cId="1656359604" sldId="266"/>
            <ac:spMk id="3" creationId="{336F7537-F482-438D-B5A6-AB88676BF6D9}"/>
          </ac:spMkLst>
        </pc:spChg>
        <pc:picChg chg="add mod">
          <ac:chgData name="John Glazebrook" userId="0cee8e84-5584-4a59-8cd1-43182ebc90a0" providerId="ADAL" clId="{F4C0AC18-CDCD-4F37-AF82-6F87EF07BF34}" dt="2021-02-09T01:39:06.104" v="356" actId="1076"/>
          <ac:picMkLst>
            <pc:docMk/>
            <pc:sldMk cId="1656359604" sldId="266"/>
            <ac:picMk id="4" creationId="{273917C1-E47C-469F-8AE4-0861CC6EF67F}"/>
          </ac:picMkLst>
        </pc:picChg>
      </pc:sldChg>
      <pc:sldChg chg="addSp modSp new mod">
        <pc:chgData name="John Glazebrook" userId="0cee8e84-5584-4a59-8cd1-43182ebc90a0" providerId="ADAL" clId="{F4C0AC18-CDCD-4F37-AF82-6F87EF07BF34}" dt="2021-02-09T01:43:01.546" v="445" actId="1076"/>
        <pc:sldMkLst>
          <pc:docMk/>
          <pc:sldMk cId="396495184" sldId="267"/>
        </pc:sldMkLst>
        <pc:spChg chg="mod">
          <ac:chgData name="John Glazebrook" userId="0cee8e84-5584-4a59-8cd1-43182ebc90a0" providerId="ADAL" clId="{F4C0AC18-CDCD-4F37-AF82-6F87EF07BF34}" dt="2021-02-09T01:39:33.476" v="401" actId="20577"/>
          <ac:spMkLst>
            <pc:docMk/>
            <pc:sldMk cId="396495184" sldId="267"/>
            <ac:spMk id="2" creationId="{76EEFD08-7BC8-4529-BC27-79251709E43B}"/>
          </ac:spMkLst>
        </pc:spChg>
        <pc:spChg chg="mod">
          <ac:chgData name="John Glazebrook" userId="0cee8e84-5584-4a59-8cd1-43182ebc90a0" providerId="ADAL" clId="{F4C0AC18-CDCD-4F37-AF82-6F87EF07BF34}" dt="2021-02-09T01:40:13.310" v="439" actId="5793"/>
          <ac:spMkLst>
            <pc:docMk/>
            <pc:sldMk cId="396495184" sldId="267"/>
            <ac:spMk id="3" creationId="{099605FF-061B-4C24-BAC5-3117D1C51403}"/>
          </ac:spMkLst>
        </pc:spChg>
        <pc:spChg chg="add mod">
          <ac:chgData name="John Glazebrook" userId="0cee8e84-5584-4a59-8cd1-43182ebc90a0" providerId="ADAL" clId="{F4C0AC18-CDCD-4F37-AF82-6F87EF07BF34}" dt="2021-02-09T01:41:06.985" v="444" actId="1076"/>
          <ac:spMkLst>
            <pc:docMk/>
            <pc:sldMk cId="396495184" sldId="267"/>
            <ac:spMk id="5" creationId="{42E2F3CF-4EC7-45B0-A26B-7FA2424296E4}"/>
          </ac:spMkLst>
        </pc:spChg>
        <pc:picChg chg="add mod">
          <ac:chgData name="John Glazebrook" userId="0cee8e84-5584-4a59-8cd1-43182ebc90a0" providerId="ADAL" clId="{F4C0AC18-CDCD-4F37-AF82-6F87EF07BF34}" dt="2021-02-09T01:43:01.546" v="445" actId="1076"/>
          <ac:picMkLst>
            <pc:docMk/>
            <pc:sldMk cId="396495184" sldId="267"/>
            <ac:picMk id="4" creationId="{2EE23BAE-6227-45DC-8D75-466D10C0D04F}"/>
          </ac:picMkLst>
        </pc:picChg>
      </pc:sldChg>
      <pc:sldChg chg="addSp modSp new mod">
        <pc:chgData name="John Glazebrook" userId="0cee8e84-5584-4a59-8cd1-43182ebc90a0" providerId="ADAL" clId="{F4C0AC18-CDCD-4F37-AF82-6F87EF07BF34}" dt="2021-02-09T01:45:26.733" v="663" actId="14100"/>
        <pc:sldMkLst>
          <pc:docMk/>
          <pc:sldMk cId="594379993" sldId="268"/>
        </pc:sldMkLst>
        <pc:spChg chg="mod">
          <ac:chgData name="John Glazebrook" userId="0cee8e84-5584-4a59-8cd1-43182ebc90a0" providerId="ADAL" clId="{F4C0AC18-CDCD-4F37-AF82-6F87EF07BF34}" dt="2021-02-09T01:43:18.962" v="475" actId="5793"/>
          <ac:spMkLst>
            <pc:docMk/>
            <pc:sldMk cId="594379993" sldId="268"/>
            <ac:spMk id="2" creationId="{A8771CBA-44EB-4B30-8AC0-2BDBBC3C2FEE}"/>
          </ac:spMkLst>
        </pc:spChg>
        <pc:spChg chg="mod">
          <ac:chgData name="John Glazebrook" userId="0cee8e84-5584-4a59-8cd1-43182ebc90a0" providerId="ADAL" clId="{F4C0AC18-CDCD-4F37-AF82-6F87EF07BF34}" dt="2021-02-09T01:45:26.733" v="663" actId="14100"/>
          <ac:spMkLst>
            <pc:docMk/>
            <pc:sldMk cId="594379993" sldId="268"/>
            <ac:spMk id="3" creationId="{3610683C-16B9-4405-80F3-DCB7FDC70160}"/>
          </ac:spMkLst>
        </pc:spChg>
        <pc:picChg chg="add mod">
          <ac:chgData name="John Glazebrook" userId="0cee8e84-5584-4a59-8cd1-43182ebc90a0" providerId="ADAL" clId="{F4C0AC18-CDCD-4F37-AF82-6F87EF07BF34}" dt="2021-02-09T01:45:22.442" v="662" actId="1076"/>
          <ac:picMkLst>
            <pc:docMk/>
            <pc:sldMk cId="594379993" sldId="268"/>
            <ac:picMk id="1026" creationId="{EFCB916E-6CFE-4061-A246-F5A5A1A8B296}"/>
          </ac:picMkLst>
        </pc:picChg>
      </pc:sldChg>
      <pc:sldChg chg="modSp new mod">
        <pc:chgData name="John Glazebrook" userId="0cee8e84-5584-4a59-8cd1-43182ebc90a0" providerId="ADAL" clId="{F4C0AC18-CDCD-4F37-AF82-6F87EF07BF34}" dt="2021-02-09T01:47:35.526" v="788" actId="313"/>
        <pc:sldMkLst>
          <pc:docMk/>
          <pc:sldMk cId="4023505665" sldId="269"/>
        </pc:sldMkLst>
        <pc:spChg chg="mod">
          <ac:chgData name="John Glazebrook" userId="0cee8e84-5584-4a59-8cd1-43182ebc90a0" providerId="ADAL" clId="{F4C0AC18-CDCD-4F37-AF82-6F87EF07BF34}" dt="2021-02-09T01:46:42.254" v="679" actId="20577"/>
          <ac:spMkLst>
            <pc:docMk/>
            <pc:sldMk cId="4023505665" sldId="269"/>
            <ac:spMk id="2" creationId="{B683CB37-D310-4AC9-8AA3-7543EA85C8FD}"/>
          </ac:spMkLst>
        </pc:spChg>
        <pc:spChg chg="mod">
          <ac:chgData name="John Glazebrook" userId="0cee8e84-5584-4a59-8cd1-43182ebc90a0" providerId="ADAL" clId="{F4C0AC18-CDCD-4F37-AF82-6F87EF07BF34}" dt="2021-02-09T01:47:35.526" v="788" actId="313"/>
          <ac:spMkLst>
            <pc:docMk/>
            <pc:sldMk cId="4023505665" sldId="269"/>
            <ac:spMk id="3" creationId="{955960AC-10D4-467D-9BF3-821185BD5B21}"/>
          </ac:spMkLst>
        </pc:spChg>
      </pc:sldChg>
      <pc:sldChg chg="delSp modSp new mod">
        <pc:chgData name="John Glazebrook" userId="0cee8e84-5584-4a59-8cd1-43182ebc90a0" providerId="ADAL" clId="{F4C0AC18-CDCD-4F37-AF82-6F87EF07BF34}" dt="2021-02-09T01:48:20.952" v="796" actId="27636"/>
        <pc:sldMkLst>
          <pc:docMk/>
          <pc:sldMk cId="3213169499" sldId="270"/>
        </pc:sldMkLst>
        <pc:spChg chg="del">
          <ac:chgData name="John Glazebrook" userId="0cee8e84-5584-4a59-8cd1-43182ebc90a0" providerId="ADAL" clId="{F4C0AC18-CDCD-4F37-AF82-6F87EF07BF34}" dt="2021-02-09T01:48:18.074" v="794" actId="478"/>
          <ac:spMkLst>
            <pc:docMk/>
            <pc:sldMk cId="3213169499" sldId="270"/>
            <ac:spMk id="2" creationId="{6A39E671-1A8E-4109-AA0E-C87D43784502}"/>
          </ac:spMkLst>
        </pc:spChg>
        <pc:spChg chg="mod">
          <ac:chgData name="John Glazebrook" userId="0cee8e84-5584-4a59-8cd1-43182ebc90a0" providerId="ADAL" clId="{F4C0AC18-CDCD-4F37-AF82-6F87EF07BF34}" dt="2021-02-09T01:48:20.952" v="796" actId="27636"/>
          <ac:spMkLst>
            <pc:docMk/>
            <pc:sldMk cId="3213169499" sldId="270"/>
            <ac:spMk id="3" creationId="{A51472B6-27D5-4C1B-939A-263E2DE8C057}"/>
          </ac:spMkLst>
        </pc:spChg>
      </pc:sldChg>
      <pc:sldChg chg="addSp delSp modSp new mod">
        <pc:chgData name="John Glazebrook" userId="0cee8e84-5584-4a59-8cd1-43182ebc90a0" providerId="ADAL" clId="{F4C0AC18-CDCD-4F37-AF82-6F87EF07BF34}" dt="2021-02-09T02:05:01.856" v="1366" actId="1076"/>
        <pc:sldMkLst>
          <pc:docMk/>
          <pc:sldMk cId="2918454399" sldId="271"/>
        </pc:sldMkLst>
        <pc:spChg chg="mod">
          <ac:chgData name="John Glazebrook" userId="0cee8e84-5584-4a59-8cd1-43182ebc90a0" providerId="ADAL" clId="{F4C0AC18-CDCD-4F37-AF82-6F87EF07BF34}" dt="2021-02-09T01:59:43.788" v="1299" actId="20577"/>
          <ac:spMkLst>
            <pc:docMk/>
            <pc:sldMk cId="2918454399" sldId="271"/>
            <ac:spMk id="2" creationId="{35880BC1-074F-46DF-BB0A-95DBCB98E98E}"/>
          </ac:spMkLst>
        </pc:spChg>
        <pc:spChg chg="del">
          <ac:chgData name="John Glazebrook" userId="0cee8e84-5584-4a59-8cd1-43182ebc90a0" providerId="ADAL" clId="{F4C0AC18-CDCD-4F37-AF82-6F87EF07BF34}" dt="2021-02-09T01:59:49.793" v="1302" actId="478"/>
          <ac:spMkLst>
            <pc:docMk/>
            <pc:sldMk cId="2918454399" sldId="271"/>
            <ac:spMk id="3" creationId="{5D154BEE-558D-4EA8-AC27-08B9DCC329BB}"/>
          </ac:spMkLst>
        </pc:spChg>
        <pc:spChg chg="add mod">
          <ac:chgData name="John Glazebrook" userId="0cee8e84-5584-4a59-8cd1-43182ebc90a0" providerId="ADAL" clId="{F4C0AC18-CDCD-4F37-AF82-6F87EF07BF34}" dt="2021-02-09T02:00:28.687" v="1361" actId="1076"/>
          <ac:spMkLst>
            <pc:docMk/>
            <pc:sldMk cId="2918454399" sldId="271"/>
            <ac:spMk id="5" creationId="{7F9E6E32-7014-422B-9B26-0A8946314C3D}"/>
          </ac:spMkLst>
        </pc:spChg>
        <pc:spChg chg="add mod">
          <ac:chgData name="John Glazebrook" userId="0cee8e84-5584-4a59-8cd1-43182ebc90a0" providerId="ADAL" clId="{F4C0AC18-CDCD-4F37-AF82-6F87EF07BF34}" dt="2021-02-09T02:05:01.856" v="1366" actId="1076"/>
          <ac:spMkLst>
            <pc:docMk/>
            <pc:sldMk cId="2918454399" sldId="271"/>
            <ac:spMk id="6" creationId="{271CAC45-3160-41EA-AFA6-B581B75AEFE8}"/>
          </ac:spMkLst>
        </pc:spChg>
        <pc:picChg chg="add mod">
          <ac:chgData name="John Glazebrook" userId="0cee8e84-5584-4a59-8cd1-43182ebc90a0" providerId="ADAL" clId="{F4C0AC18-CDCD-4F37-AF82-6F87EF07BF34}" dt="2021-02-09T01:59:52.265" v="1303" actId="1076"/>
          <ac:picMkLst>
            <pc:docMk/>
            <pc:sldMk cId="2918454399" sldId="271"/>
            <ac:picMk id="4" creationId="{DE00CB55-55E1-4B61-9D7C-8AA33EDDB20C}"/>
          </ac:picMkLst>
        </pc:picChg>
      </pc:sldChg>
      <pc:sldChg chg="addSp modSp new mod">
        <pc:chgData name="John Glazebrook" userId="0cee8e84-5584-4a59-8cd1-43182ebc90a0" providerId="ADAL" clId="{F4C0AC18-CDCD-4F37-AF82-6F87EF07BF34}" dt="2021-02-09T01:53:13.050" v="1089" actId="1076"/>
        <pc:sldMkLst>
          <pc:docMk/>
          <pc:sldMk cId="1411897668" sldId="272"/>
        </pc:sldMkLst>
        <pc:spChg chg="mod">
          <ac:chgData name="John Glazebrook" userId="0cee8e84-5584-4a59-8cd1-43182ebc90a0" providerId="ADAL" clId="{F4C0AC18-CDCD-4F37-AF82-6F87EF07BF34}" dt="2021-02-09T01:50:59.818" v="802" actId="20577"/>
          <ac:spMkLst>
            <pc:docMk/>
            <pc:sldMk cId="1411897668" sldId="272"/>
            <ac:spMk id="2" creationId="{EDA787D0-5B64-48AC-BF15-92ED182D9895}"/>
          </ac:spMkLst>
        </pc:spChg>
        <pc:spChg chg="mod">
          <ac:chgData name="John Glazebrook" userId="0cee8e84-5584-4a59-8cd1-43182ebc90a0" providerId="ADAL" clId="{F4C0AC18-CDCD-4F37-AF82-6F87EF07BF34}" dt="2021-02-09T01:52:12.430" v="1054" actId="403"/>
          <ac:spMkLst>
            <pc:docMk/>
            <pc:sldMk cId="1411897668" sldId="272"/>
            <ac:spMk id="3" creationId="{E629D84A-3A05-4E3D-9385-8C60F236AA5E}"/>
          </ac:spMkLst>
        </pc:spChg>
        <pc:spChg chg="add mod">
          <ac:chgData name="John Glazebrook" userId="0cee8e84-5584-4a59-8cd1-43182ebc90a0" providerId="ADAL" clId="{F4C0AC18-CDCD-4F37-AF82-6F87EF07BF34}" dt="2021-02-09T01:53:13.050" v="1089" actId="1076"/>
          <ac:spMkLst>
            <pc:docMk/>
            <pc:sldMk cId="1411897668" sldId="272"/>
            <ac:spMk id="4" creationId="{C1E23618-A249-49F6-BDEB-C6B8709E3C3C}"/>
          </ac:spMkLst>
        </pc:spChg>
      </pc:sldChg>
      <pc:sldChg chg="modSp new mod">
        <pc:chgData name="John Glazebrook" userId="0cee8e84-5584-4a59-8cd1-43182ebc90a0" providerId="ADAL" clId="{F4C0AC18-CDCD-4F37-AF82-6F87EF07BF34}" dt="2021-02-09T01:54:26.016" v="1271" actId="20577"/>
        <pc:sldMkLst>
          <pc:docMk/>
          <pc:sldMk cId="1636270558" sldId="273"/>
        </pc:sldMkLst>
        <pc:spChg chg="mod">
          <ac:chgData name="John Glazebrook" userId="0cee8e84-5584-4a59-8cd1-43182ebc90a0" providerId="ADAL" clId="{F4C0AC18-CDCD-4F37-AF82-6F87EF07BF34}" dt="2021-02-09T01:53:25.295" v="1106" actId="20577"/>
          <ac:spMkLst>
            <pc:docMk/>
            <pc:sldMk cId="1636270558" sldId="273"/>
            <ac:spMk id="2" creationId="{912747A7-C8B3-4066-BF1A-9CFCA41F087B}"/>
          </ac:spMkLst>
        </pc:spChg>
        <pc:spChg chg="mod">
          <ac:chgData name="John Glazebrook" userId="0cee8e84-5584-4a59-8cd1-43182ebc90a0" providerId="ADAL" clId="{F4C0AC18-CDCD-4F37-AF82-6F87EF07BF34}" dt="2021-02-09T01:54:26.016" v="1271" actId="20577"/>
          <ac:spMkLst>
            <pc:docMk/>
            <pc:sldMk cId="1636270558" sldId="273"/>
            <ac:spMk id="3" creationId="{8931A618-B7F7-4171-9874-55939B9DDEFD}"/>
          </ac:spMkLst>
        </pc:spChg>
      </pc:sldChg>
      <pc:sldChg chg="addSp delSp modSp new mod">
        <pc:chgData name="John Glazebrook" userId="0cee8e84-5584-4a59-8cd1-43182ebc90a0" providerId="ADAL" clId="{F4C0AC18-CDCD-4F37-AF82-6F87EF07BF34}" dt="2021-02-09T10:04:13.433" v="1458" actId="20577"/>
        <pc:sldMkLst>
          <pc:docMk/>
          <pc:sldMk cId="2455281322" sldId="274"/>
        </pc:sldMkLst>
        <pc:spChg chg="del">
          <ac:chgData name="John Glazebrook" userId="0cee8e84-5584-4a59-8cd1-43182ebc90a0" providerId="ADAL" clId="{F4C0AC18-CDCD-4F37-AF82-6F87EF07BF34}" dt="2021-02-09T02:06:48.785" v="1436" actId="478"/>
          <ac:spMkLst>
            <pc:docMk/>
            <pc:sldMk cId="2455281322" sldId="274"/>
            <ac:spMk id="2" creationId="{8DE8B706-9485-45AB-930A-588C43850216}"/>
          </ac:spMkLst>
        </pc:spChg>
        <pc:spChg chg="mod">
          <ac:chgData name="John Glazebrook" userId="0cee8e84-5584-4a59-8cd1-43182ebc90a0" providerId="ADAL" clId="{F4C0AC18-CDCD-4F37-AF82-6F87EF07BF34}" dt="2021-02-09T10:04:13.433" v="1458" actId="20577"/>
          <ac:spMkLst>
            <pc:docMk/>
            <pc:sldMk cId="2455281322" sldId="274"/>
            <ac:spMk id="3" creationId="{CCC0D319-5A8C-4B10-B5C9-CC69F0187CD7}"/>
          </ac:spMkLst>
        </pc:spChg>
        <pc:spChg chg="add mod">
          <ac:chgData name="John Glazebrook" userId="0cee8e84-5584-4a59-8cd1-43182ebc90a0" providerId="ADAL" clId="{F4C0AC18-CDCD-4F37-AF82-6F87EF07BF34}" dt="2021-02-09T02:07:27.346" v="1443" actId="13822"/>
          <ac:spMkLst>
            <pc:docMk/>
            <pc:sldMk cId="2455281322" sldId="274"/>
            <ac:spMk id="5" creationId="{B3478B39-5201-4F25-83F5-E37D30E44760}"/>
          </ac:spMkLst>
        </pc:spChg>
        <pc:spChg chg="add mod">
          <ac:chgData name="John Glazebrook" userId="0cee8e84-5584-4a59-8cd1-43182ebc90a0" providerId="ADAL" clId="{F4C0AC18-CDCD-4F37-AF82-6F87EF07BF34}" dt="2021-02-09T02:07:33.040" v="1445" actId="1076"/>
          <ac:spMkLst>
            <pc:docMk/>
            <pc:sldMk cId="2455281322" sldId="274"/>
            <ac:spMk id="7" creationId="{C3F784F8-F100-4CB0-B8AC-33BD9C0C097E}"/>
          </ac:spMkLst>
        </pc:spChg>
        <pc:picChg chg="add mod">
          <ac:chgData name="John Glazebrook" userId="0cee8e84-5584-4a59-8cd1-43182ebc90a0" providerId="ADAL" clId="{F4C0AC18-CDCD-4F37-AF82-6F87EF07BF34}" dt="2021-02-09T02:06:46.524" v="1435" actId="1076"/>
          <ac:picMkLst>
            <pc:docMk/>
            <pc:sldMk cId="2455281322" sldId="274"/>
            <ac:picMk id="4" creationId="{53247F76-B79D-48A0-8F49-6CA25C2A328F}"/>
          </ac:picMkLst>
        </pc:picChg>
        <pc:picChg chg="add mod">
          <ac:chgData name="John Glazebrook" userId="0cee8e84-5584-4a59-8cd1-43182ebc90a0" providerId="ADAL" clId="{F4C0AC18-CDCD-4F37-AF82-6F87EF07BF34}" dt="2021-02-09T02:07:22.683" v="1442" actId="1076"/>
          <ac:picMkLst>
            <pc:docMk/>
            <pc:sldMk cId="2455281322" sldId="274"/>
            <ac:picMk id="6" creationId="{8E0938D0-1B4F-48AC-989E-D5404AB0FA33}"/>
          </ac:picMkLst>
        </pc:picChg>
      </pc:sldChg>
    </pc:docChg>
  </pc:docChgLst>
  <pc:docChgLst>
    <pc:chgData name="John Glazebrook" userId="0cee8e84-5584-4a59-8cd1-43182ebc90a0" providerId="ADAL" clId="{E3ADC692-2B00-437A-A3AE-B50DF16FCFFD}"/>
    <pc:docChg chg="custSel addSld delSld modSld">
      <pc:chgData name="John Glazebrook" userId="0cee8e84-5584-4a59-8cd1-43182ebc90a0" providerId="ADAL" clId="{E3ADC692-2B00-437A-A3AE-B50DF16FCFFD}" dt="2021-02-23T12:14:06.607" v="846" actId="5793"/>
      <pc:docMkLst>
        <pc:docMk/>
      </pc:docMkLst>
      <pc:sldChg chg="del">
        <pc:chgData name="John Glazebrook" userId="0cee8e84-5584-4a59-8cd1-43182ebc90a0" providerId="ADAL" clId="{E3ADC692-2B00-437A-A3AE-B50DF16FCFFD}" dt="2021-02-23T08:51:26.311" v="118" actId="47"/>
        <pc:sldMkLst>
          <pc:docMk/>
          <pc:sldMk cId="396495184" sldId="267"/>
        </pc:sldMkLst>
      </pc:sldChg>
      <pc:sldChg chg="modSp mod">
        <pc:chgData name="John Glazebrook" userId="0cee8e84-5584-4a59-8cd1-43182ebc90a0" providerId="ADAL" clId="{E3ADC692-2B00-437A-A3AE-B50DF16FCFFD}" dt="2021-02-23T08:51:19.541" v="116" actId="14100"/>
        <pc:sldMkLst>
          <pc:docMk/>
          <pc:sldMk cId="594379993" sldId="268"/>
        </pc:sldMkLst>
        <pc:spChg chg="mod">
          <ac:chgData name="John Glazebrook" userId="0cee8e84-5584-4a59-8cd1-43182ebc90a0" providerId="ADAL" clId="{E3ADC692-2B00-437A-A3AE-B50DF16FCFFD}" dt="2021-02-23T08:51:19.541" v="116" actId="14100"/>
          <ac:spMkLst>
            <pc:docMk/>
            <pc:sldMk cId="594379993" sldId="268"/>
            <ac:spMk id="2" creationId="{A8771CBA-44EB-4B30-8AC0-2BDBBC3C2FEE}"/>
          </ac:spMkLst>
        </pc:spChg>
      </pc:sldChg>
      <pc:sldChg chg="modSp mod">
        <pc:chgData name="John Glazebrook" userId="0cee8e84-5584-4a59-8cd1-43182ebc90a0" providerId="ADAL" clId="{E3ADC692-2B00-437A-A3AE-B50DF16FCFFD}" dt="2021-02-23T08:48:12.461" v="22" actId="20577"/>
        <pc:sldMkLst>
          <pc:docMk/>
          <pc:sldMk cId="138292500" sldId="275"/>
        </pc:sldMkLst>
        <pc:spChg chg="mod">
          <ac:chgData name="John Glazebrook" userId="0cee8e84-5584-4a59-8cd1-43182ebc90a0" providerId="ADAL" clId="{E3ADC692-2B00-437A-A3AE-B50DF16FCFFD}" dt="2021-02-23T08:48:12.461" v="22" actId="20577"/>
          <ac:spMkLst>
            <pc:docMk/>
            <pc:sldMk cId="138292500" sldId="275"/>
            <ac:spMk id="2" creationId="{A6ED9254-6402-43A1-8E5B-B1336D94A77D}"/>
          </ac:spMkLst>
        </pc:spChg>
      </pc:sldChg>
      <pc:sldChg chg="del">
        <pc:chgData name="John Glazebrook" userId="0cee8e84-5584-4a59-8cd1-43182ebc90a0" providerId="ADAL" clId="{E3ADC692-2B00-437A-A3AE-B50DF16FCFFD}" dt="2021-02-23T08:51:25.104" v="117" actId="47"/>
        <pc:sldMkLst>
          <pc:docMk/>
          <pc:sldMk cId="1729855802" sldId="276"/>
        </pc:sldMkLst>
      </pc:sldChg>
      <pc:sldChg chg="delSp add mod">
        <pc:chgData name="John Glazebrook" userId="0cee8e84-5584-4a59-8cd1-43182ebc90a0" providerId="ADAL" clId="{E3ADC692-2B00-437A-A3AE-B50DF16FCFFD}" dt="2021-02-23T08:52:45.793" v="127" actId="478"/>
        <pc:sldMkLst>
          <pc:docMk/>
          <pc:sldMk cId="3566361612" sldId="276"/>
        </pc:sldMkLst>
        <pc:picChg chg="del">
          <ac:chgData name="John Glazebrook" userId="0cee8e84-5584-4a59-8cd1-43182ebc90a0" providerId="ADAL" clId="{E3ADC692-2B00-437A-A3AE-B50DF16FCFFD}" dt="2021-02-23T08:52:42.517" v="126" actId="478"/>
          <ac:picMkLst>
            <pc:docMk/>
            <pc:sldMk cId="3566361612" sldId="276"/>
            <ac:picMk id="5" creationId="{D2198596-9FED-684D-903C-1F39A2018BB9}"/>
          </ac:picMkLst>
        </pc:picChg>
        <pc:picChg chg="del">
          <ac:chgData name="John Glazebrook" userId="0cee8e84-5584-4a59-8cd1-43182ebc90a0" providerId="ADAL" clId="{E3ADC692-2B00-437A-A3AE-B50DF16FCFFD}" dt="2021-02-23T08:52:45.793" v="127" actId="478"/>
          <ac:picMkLst>
            <pc:docMk/>
            <pc:sldMk cId="3566361612" sldId="276"/>
            <ac:picMk id="7" creationId="{6EA97702-1994-224C-9C36-69A50BED68A4}"/>
          </ac:picMkLst>
        </pc:picChg>
      </pc:sldChg>
      <pc:sldChg chg="modSp new mod">
        <pc:chgData name="John Glazebrook" userId="0cee8e84-5584-4a59-8cd1-43182ebc90a0" providerId="ADAL" clId="{E3ADC692-2B00-437A-A3AE-B50DF16FCFFD}" dt="2021-02-23T08:53:50.923" v="160" actId="20577"/>
        <pc:sldMkLst>
          <pc:docMk/>
          <pc:sldMk cId="825926890" sldId="277"/>
        </pc:sldMkLst>
        <pc:spChg chg="mod">
          <ac:chgData name="John Glazebrook" userId="0cee8e84-5584-4a59-8cd1-43182ebc90a0" providerId="ADAL" clId="{E3ADC692-2B00-437A-A3AE-B50DF16FCFFD}" dt="2021-02-23T08:53:50.923" v="160" actId="20577"/>
          <ac:spMkLst>
            <pc:docMk/>
            <pc:sldMk cId="825926890" sldId="277"/>
            <ac:spMk id="2" creationId="{98AEC25D-829A-4C9B-AB1B-57710991AE2F}"/>
          </ac:spMkLst>
        </pc:spChg>
        <pc:spChg chg="mod">
          <ac:chgData name="John Glazebrook" userId="0cee8e84-5584-4a59-8cd1-43182ebc90a0" providerId="ADAL" clId="{E3ADC692-2B00-437A-A3AE-B50DF16FCFFD}" dt="2021-02-23T08:53:43.931" v="150" actId="20577"/>
          <ac:spMkLst>
            <pc:docMk/>
            <pc:sldMk cId="825926890" sldId="277"/>
            <ac:spMk id="3" creationId="{E0EA84B8-069B-4374-8462-1955F90F2D47}"/>
          </ac:spMkLst>
        </pc:spChg>
      </pc:sldChg>
      <pc:sldChg chg="del">
        <pc:chgData name="John Glazebrook" userId="0cee8e84-5584-4a59-8cd1-43182ebc90a0" providerId="ADAL" clId="{E3ADC692-2B00-437A-A3AE-B50DF16FCFFD}" dt="2021-02-23T08:51:55.716" v="120" actId="47"/>
        <pc:sldMkLst>
          <pc:docMk/>
          <pc:sldMk cId="3752637549" sldId="277"/>
        </pc:sldMkLst>
      </pc:sldChg>
      <pc:sldChg chg="del">
        <pc:chgData name="John Glazebrook" userId="0cee8e84-5584-4a59-8cd1-43182ebc90a0" providerId="ADAL" clId="{E3ADC692-2B00-437A-A3AE-B50DF16FCFFD}" dt="2021-02-23T08:51:54.982" v="119" actId="47"/>
        <pc:sldMkLst>
          <pc:docMk/>
          <pc:sldMk cId="878589772" sldId="278"/>
        </pc:sldMkLst>
      </pc:sldChg>
      <pc:sldChg chg="addSp delSp modSp new mod">
        <pc:chgData name="John Glazebrook" userId="0cee8e84-5584-4a59-8cd1-43182ebc90a0" providerId="ADAL" clId="{E3ADC692-2B00-437A-A3AE-B50DF16FCFFD}" dt="2021-02-23T08:59:47.076" v="543"/>
        <pc:sldMkLst>
          <pc:docMk/>
          <pc:sldMk cId="1196819976" sldId="278"/>
        </pc:sldMkLst>
        <pc:spChg chg="mod">
          <ac:chgData name="John Glazebrook" userId="0cee8e84-5584-4a59-8cd1-43182ebc90a0" providerId="ADAL" clId="{E3ADC692-2B00-437A-A3AE-B50DF16FCFFD}" dt="2021-02-23T08:54:34.275" v="182" actId="20577"/>
          <ac:spMkLst>
            <pc:docMk/>
            <pc:sldMk cId="1196819976" sldId="278"/>
            <ac:spMk id="2" creationId="{49A0618D-A336-4FC3-A47F-1E121864AC43}"/>
          </ac:spMkLst>
        </pc:spChg>
        <pc:spChg chg="mod">
          <ac:chgData name="John Glazebrook" userId="0cee8e84-5584-4a59-8cd1-43182ebc90a0" providerId="ADAL" clId="{E3ADC692-2B00-437A-A3AE-B50DF16FCFFD}" dt="2021-02-23T08:59:15.932" v="541" actId="27636"/>
          <ac:spMkLst>
            <pc:docMk/>
            <pc:sldMk cId="1196819976" sldId="278"/>
            <ac:spMk id="3" creationId="{B9614338-9D44-4E5D-8876-C48FAAA5478D}"/>
          </ac:spMkLst>
        </pc:spChg>
        <pc:spChg chg="add del mod">
          <ac:chgData name="John Glazebrook" userId="0cee8e84-5584-4a59-8cd1-43182ebc90a0" providerId="ADAL" clId="{E3ADC692-2B00-437A-A3AE-B50DF16FCFFD}" dt="2021-02-23T08:59:47.076" v="543"/>
          <ac:spMkLst>
            <pc:docMk/>
            <pc:sldMk cId="1196819976" sldId="278"/>
            <ac:spMk id="4" creationId="{A19CE132-7BB2-4ACC-B4F6-73DD47C23061}"/>
          </ac:spMkLst>
        </pc:spChg>
      </pc:sldChg>
      <pc:sldChg chg="del">
        <pc:chgData name="John Glazebrook" userId="0cee8e84-5584-4a59-8cd1-43182ebc90a0" providerId="ADAL" clId="{E3ADC692-2B00-437A-A3AE-B50DF16FCFFD}" dt="2021-02-23T08:51:58.555" v="122" actId="47"/>
        <pc:sldMkLst>
          <pc:docMk/>
          <pc:sldMk cId="1577424147" sldId="279"/>
        </pc:sldMkLst>
      </pc:sldChg>
      <pc:sldChg chg="del">
        <pc:chgData name="John Glazebrook" userId="0cee8e84-5584-4a59-8cd1-43182ebc90a0" providerId="ADAL" clId="{E3ADC692-2B00-437A-A3AE-B50DF16FCFFD}" dt="2021-02-23T08:51:56.551" v="121" actId="47"/>
        <pc:sldMkLst>
          <pc:docMk/>
          <pc:sldMk cId="2866468098" sldId="280"/>
        </pc:sldMkLst>
      </pc:sldChg>
      <pc:sldChg chg="del">
        <pc:chgData name="John Glazebrook" userId="0cee8e84-5584-4a59-8cd1-43182ebc90a0" providerId="ADAL" clId="{E3ADC692-2B00-437A-A3AE-B50DF16FCFFD}" dt="2021-02-23T08:52:00.933" v="123" actId="47"/>
        <pc:sldMkLst>
          <pc:docMk/>
          <pc:sldMk cId="1013829089" sldId="281"/>
        </pc:sldMkLst>
      </pc:sldChg>
      <pc:sldChg chg="del">
        <pc:chgData name="John Glazebrook" userId="0cee8e84-5584-4a59-8cd1-43182ebc90a0" providerId="ADAL" clId="{E3ADC692-2B00-437A-A3AE-B50DF16FCFFD}" dt="2021-02-23T08:52:07.766" v="124" actId="47"/>
        <pc:sldMkLst>
          <pc:docMk/>
          <pc:sldMk cId="3666092875" sldId="282"/>
        </pc:sldMkLst>
      </pc:sldChg>
      <pc:sldChg chg="delSp modSp add mod">
        <pc:chgData name="John Glazebrook" userId="0cee8e84-5584-4a59-8cd1-43182ebc90a0" providerId="ADAL" clId="{E3ADC692-2B00-437A-A3AE-B50DF16FCFFD}" dt="2021-02-23T12:14:06.607" v="846" actId="5793"/>
        <pc:sldMkLst>
          <pc:docMk/>
          <pc:sldMk cId="2605949" sldId="284"/>
        </pc:sldMkLst>
        <pc:spChg chg="mod">
          <ac:chgData name="John Glazebrook" userId="0cee8e84-5584-4a59-8cd1-43182ebc90a0" providerId="ADAL" clId="{E3ADC692-2B00-437A-A3AE-B50DF16FCFFD}" dt="2021-02-23T12:14:06.607" v="846" actId="5793"/>
          <ac:spMkLst>
            <pc:docMk/>
            <pc:sldMk cId="2605949" sldId="284"/>
            <ac:spMk id="8" creationId="{CC8A4E9B-43A7-C54A-A538-ED4D0C873433}"/>
          </ac:spMkLst>
        </pc:spChg>
        <pc:picChg chg="del">
          <ac:chgData name="John Glazebrook" userId="0cee8e84-5584-4a59-8cd1-43182ebc90a0" providerId="ADAL" clId="{E3ADC692-2B00-437A-A3AE-B50DF16FCFFD}" dt="2021-02-23T10:31:34.827" v="841" actId="478"/>
          <ac:picMkLst>
            <pc:docMk/>
            <pc:sldMk cId="2605949" sldId="284"/>
            <ac:picMk id="5" creationId="{9A182426-EEBA-8743-8D73-660E0188AF76}"/>
          </ac:picMkLst>
        </pc:picChg>
        <pc:picChg chg="del">
          <ac:chgData name="John Glazebrook" userId="0cee8e84-5584-4a59-8cd1-43182ebc90a0" providerId="ADAL" clId="{E3ADC692-2B00-437A-A3AE-B50DF16FCFFD}" dt="2021-02-23T10:31:39.987" v="843" actId="478"/>
          <ac:picMkLst>
            <pc:docMk/>
            <pc:sldMk cId="2605949" sldId="284"/>
            <ac:picMk id="9" creationId="{ED677BAB-DF7F-9745-B661-262CB00575AB}"/>
          </ac:picMkLst>
        </pc:picChg>
        <pc:picChg chg="del">
          <ac:chgData name="John Glazebrook" userId="0cee8e84-5584-4a59-8cd1-43182ebc90a0" providerId="ADAL" clId="{E3ADC692-2B00-437A-A3AE-B50DF16FCFFD}" dt="2021-02-23T10:31:37.249" v="842" actId="478"/>
          <ac:picMkLst>
            <pc:docMk/>
            <pc:sldMk cId="2605949" sldId="284"/>
            <ac:picMk id="1026" creationId="{CC876259-F134-4C4B-9BA8-EC063EE3E09F}"/>
          </ac:picMkLst>
        </pc:picChg>
      </pc:sldChg>
      <pc:sldChg chg="delSp add mod">
        <pc:chgData name="John Glazebrook" userId="0cee8e84-5584-4a59-8cd1-43182ebc90a0" providerId="ADAL" clId="{E3ADC692-2B00-437A-A3AE-B50DF16FCFFD}" dt="2021-02-23T09:00:01.661" v="546" actId="478"/>
        <pc:sldMkLst>
          <pc:docMk/>
          <pc:sldMk cId="421300075" sldId="285"/>
        </pc:sldMkLst>
        <pc:picChg chg="del">
          <ac:chgData name="John Glazebrook" userId="0cee8e84-5584-4a59-8cd1-43182ebc90a0" providerId="ADAL" clId="{E3ADC692-2B00-437A-A3AE-B50DF16FCFFD}" dt="2021-02-23T08:59:58.478" v="545" actId="478"/>
          <ac:picMkLst>
            <pc:docMk/>
            <pc:sldMk cId="421300075" sldId="285"/>
            <ac:picMk id="5" creationId="{D2198596-9FED-684D-903C-1F39A2018BB9}"/>
          </ac:picMkLst>
        </pc:picChg>
        <pc:picChg chg="del">
          <ac:chgData name="John Glazebrook" userId="0cee8e84-5584-4a59-8cd1-43182ebc90a0" providerId="ADAL" clId="{E3ADC692-2B00-437A-A3AE-B50DF16FCFFD}" dt="2021-02-23T09:00:01.661" v="546" actId="478"/>
          <ac:picMkLst>
            <pc:docMk/>
            <pc:sldMk cId="421300075" sldId="285"/>
            <ac:picMk id="7" creationId="{6EA97702-1994-224C-9C36-69A50BED68A4}"/>
          </ac:picMkLst>
        </pc:picChg>
      </pc:sldChg>
      <pc:sldChg chg="modSp add mod">
        <pc:chgData name="John Glazebrook" userId="0cee8e84-5584-4a59-8cd1-43182ebc90a0" providerId="ADAL" clId="{E3ADC692-2B00-437A-A3AE-B50DF16FCFFD}" dt="2021-02-23T09:01:32.775" v="597" actId="27636"/>
        <pc:sldMkLst>
          <pc:docMk/>
          <pc:sldMk cId="2697858330" sldId="286"/>
        </pc:sldMkLst>
        <pc:spChg chg="mod">
          <ac:chgData name="John Glazebrook" userId="0cee8e84-5584-4a59-8cd1-43182ebc90a0" providerId="ADAL" clId="{E3ADC692-2B00-437A-A3AE-B50DF16FCFFD}" dt="2021-02-23T09:01:32.775" v="597" actId="27636"/>
          <ac:spMkLst>
            <pc:docMk/>
            <pc:sldMk cId="2697858330" sldId="286"/>
            <ac:spMk id="8" creationId="{F327E42E-E3B7-A747-8D69-9FE9901FE8C4}"/>
          </ac:spMkLst>
        </pc:spChg>
      </pc:sldChg>
      <pc:sldChg chg="addSp modSp add mod">
        <pc:chgData name="John Glazebrook" userId="0cee8e84-5584-4a59-8cd1-43182ebc90a0" providerId="ADAL" clId="{E3ADC692-2B00-437A-A3AE-B50DF16FCFFD}" dt="2021-02-23T09:04:04.862" v="743" actId="1076"/>
        <pc:sldMkLst>
          <pc:docMk/>
          <pc:sldMk cId="1785265093" sldId="287"/>
        </pc:sldMkLst>
        <pc:spChg chg="add mod">
          <ac:chgData name="John Glazebrook" userId="0cee8e84-5584-4a59-8cd1-43182ebc90a0" providerId="ADAL" clId="{E3ADC692-2B00-437A-A3AE-B50DF16FCFFD}" dt="2021-02-23T09:04:04.862" v="743" actId="1076"/>
          <ac:spMkLst>
            <pc:docMk/>
            <pc:sldMk cId="1785265093" sldId="287"/>
            <ac:spMk id="2" creationId="{B05DF663-01B1-41E2-9FC7-A241EAE789E9}"/>
          </ac:spMkLst>
        </pc:spChg>
        <pc:spChg chg="mod">
          <ac:chgData name="John Glazebrook" userId="0cee8e84-5584-4a59-8cd1-43182ebc90a0" providerId="ADAL" clId="{E3ADC692-2B00-437A-A3AE-B50DF16FCFFD}" dt="2021-02-23T09:02:45.861" v="608" actId="14100"/>
          <ac:spMkLst>
            <pc:docMk/>
            <pc:sldMk cId="1785265093" sldId="287"/>
            <ac:spMk id="8" creationId="{F327E42E-E3B7-A747-8D69-9FE9901FE8C4}"/>
          </ac:spMkLst>
        </pc:spChg>
      </pc:sldChg>
      <pc:sldChg chg="delSp add mod">
        <pc:chgData name="John Glazebrook" userId="0cee8e84-5584-4a59-8cd1-43182ebc90a0" providerId="ADAL" clId="{E3ADC692-2B00-437A-A3AE-B50DF16FCFFD}" dt="2021-02-23T09:38:27.918" v="746" actId="478"/>
        <pc:sldMkLst>
          <pc:docMk/>
          <pc:sldMk cId="3353776716" sldId="288"/>
        </pc:sldMkLst>
        <pc:picChg chg="del">
          <ac:chgData name="John Glazebrook" userId="0cee8e84-5584-4a59-8cd1-43182ebc90a0" providerId="ADAL" clId="{E3ADC692-2B00-437A-A3AE-B50DF16FCFFD}" dt="2021-02-23T09:38:25.206" v="745" actId="478"/>
          <ac:picMkLst>
            <pc:docMk/>
            <pc:sldMk cId="3353776716" sldId="288"/>
            <ac:picMk id="5" creationId="{D2198596-9FED-684D-903C-1F39A2018BB9}"/>
          </ac:picMkLst>
        </pc:picChg>
        <pc:picChg chg="del">
          <ac:chgData name="John Glazebrook" userId="0cee8e84-5584-4a59-8cd1-43182ebc90a0" providerId="ADAL" clId="{E3ADC692-2B00-437A-A3AE-B50DF16FCFFD}" dt="2021-02-23T09:38:27.918" v="746" actId="478"/>
          <ac:picMkLst>
            <pc:docMk/>
            <pc:sldMk cId="3353776716" sldId="288"/>
            <ac:picMk id="7" creationId="{6EA97702-1994-224C-9C36-69A50BED68A4}"/>
          </ac:picMkLst>
        </pc:picChg>
      </pc:sldChg>
      <pc:sldChg chg="modSp add mod">
        <pc:chgData name="John Glazebrook" userId="0cee8e84-5584-4a59-8cd1-43182ebc90a0" providerId="ADAL" clId="{E3ADC692-2B00-437A-A3AE-B50DF16FCFFD}" dt="2021-02-23T09:39:49.185" v="764" actId="20577"/>
        <pc:sldMkLst>
          <pc:docMk/>
          <pc:sldMk cId="1007791935" sldId="289"/>
        </pc:sldMkLst>
        <pc:spChg chg="mod">
          <ac:chgData name="John Glazebrook" userId="0cee8e84-5584-4a59-8cd1-43182ebc90a0" providerId="ADAL" clId="{E3ADC692-2B00-437A-A3AE-B50DF16FCFFD}" dt="2021-02-23T09:39:49.185" v="764" actId="20577"/>
          <ac:spMkLst>
            <pc:docMk/>
            <pc:sldMk cId="1007791935" sldId="289"/>
            <ac:spMk id="8" creationId="{F327E42E-E3B7-A747-8D69-9FE9901FE8C4}"/>
          </ac:spMkLst>
        </pc:spChg>
      </pc:sldChg>
      <pc:sldChg chg="delSp add mod">
        <pc:chgData name="John Glazebrook" userId="0cee8e84-5584-4a59-8cd1-43182ebc90a0" providerId="ADAL" clId="{E3ADC692-2B00-437A-A3AE-B50DF16FCFFD}" dt="2021-02-23T09:40:01.977" v="767" actId="478"/>
        <pc:sldMkLst>
          <pc:docMk/>
          <pc:sldMk cId="577690407" sldId="290"/>
        </pc:sldMkLst>
        <pc:picChg chg="del">
          <ac:chgData name="John Glazebrook" userId="0cee8e84-5584-4a59-8cd1-43182ebc90a0" providerId="ADAL" clId="{E3ADC692-2B00-437A-A3AE-B50DF16FCFFD}" dt="2021-02-23T09:39:59.657" v="766" actId="478"/>
          <ac:picMkLst>
            <pc:docMk/>
            <pc:sldMk cId="577690407" sldId="290"/>
            <ac:picMk id="5" creationId="{D2198596-9FED-684D-903C-1F39A2018BB9}"/>
          </ac:picMkLst>
        </pc:picChg>
        <pc:picChg chg="del">
          <ac:chgData name="John Glazebrook" userId="0cee8e84-5584-4a59-8cd1-43182ebc90a0" providerId="ADAL" clId="{E3ADC692-2B00-437A-A3AE-B50DF16FCFFD}" dt="2021-02-23T09:40:01.977" v="767" actId="478"/>
          <ac:picMkLst>
            <pc:docMk/>
            <pc:sldMk cId="577690407" sldId="290"/>
            <ac:picMk id="7" creationId="{6EA97702-1994-224C-9C36-69A50BED68A4}"/>
          </ac:picMkLst>
        </pc:picChg>
      </pc:sldChg>
      <pc:sldChg chg="modSp add mod">
        <pc:chgData name="John Glazebrook" userId="0cee8e84-5584-4a59-8cd1-43182ebc90a0" providerId="ADAL" clId="{E3ADC692-2B00-437A-A3AE-B50DF16FCFFD}" dt="2021-02-23T09:40:33.327" v="773" actId="27636"/>
        <pc:sldMkLst>
          <pc:docMk/>
          <pc:sldMk cId="3744103170" sldId="291"/>
        </pc:sldMkLst>
        <pc:spChg chg="mod">
          <ac:chgData name="John Glazebrook" userId="0cee8e84-5584-4a59-8cd1-43182ebc90a0" providerId="ADAL" clId="{E3ADC692-2B00-437A-A3AE-B50DF16FCFFD}" dt="2021-02-23T09:40:33.327" v="773" actId="27636"/>
          <ac:spMkLst>
            <pc:docMk/>
            <pc:sldMk cId="3744103170" sldId="291"/>
            <ac:spMk id="8" creationId="{F327E42E-E3B7-A747-8D69-9FE9901FE8C4}"/>
          </ac:spMkLst>
        </pc:spChg>
      </pc:sldChg>
      <pc:sldChg chg="delSp modSp add mod">
        <pc:chgData name="John Glazebrook" userId="0cee8e84-5584-4a59-8cd1-43182ebc90a0" providerId="ADAL" clId="{E3ADC692-2B00-437A-A3AE-B50DF16FCFFD}" dt="2021-02-23T10:30:01.410" v="812" actId="20577"/>
        <pc:sldMkLst>
          <pc:docMk/>
          <pc:sldMk cId="1844248865" sldId="292"/>
        </pc:sldMkLst>
        <pc:spChg chg="mod">
          <ac:chgData name="John Glazebrook" userId="0cee8e84-5584-4a59-8cd1-43182ebc90a0" providerId="ADAL" clId="{E3ADC692-2B00-437A-A3AE-B50DF16FCFFD}" dt="2021-02-23T10:30:01.410" v="812" actId="20577"/>
          <ac:spMkLst>
            <pc:docMk/>
            <pc:sldMk cId="1844248865" sldId="292"/>
            <ac:spMk id="8" creationId="{F327E42E-E3B7-A747-8D69-9FE9901FE8C4}"/>
          </ac:spMkLst>
        </pc:spChg>
        <pc:picChg chg="del">
          <ac:chgData name="John Glazebrook" userId="0cee8e84-5584-4a59-8cd1-43182ebc90a0" providerId="ADAL" clId="{E3ADC692-2B00-437A-A3AE-B50DF16FCFFD}" dt="2021-02-23T09:40:57.044" v="775" actId="478"/>
          <ac:picMkLst>
            <pc:docMk/>
            <pc:sldMk cId="1844248865" sldId="292"/>
            <ac:picMk id="5" creationId="{D2198596-9FED-684D-903C-1F39A2018BB9}"/>
          </ac:picMkLst>
        </pc:picChg>
        <pc:picChg chg="del">
          <ac:chgData name="John Glazebrook" userId="0cee8e84-5584-4a59-8cd1-43182ebc90a0" providerId="ADAL" clId="{E3ADC692-2B00-437A-A3AE-B50DF16FCFFD}" dt="2021-02-23T09:41:02.182" v="776" actId="478"/>
          <ac:picMkLst>
            <pc:docMk/>
            <pc:sldMk cId="1844248865" sldId="292"/>
            <ac:picMk id="7" creationId="{6EA97702-1994-224C-9C36-69A50BED68A4}"/>
          </ac:picMkLst>
        </pc:picChg>
      </pc:sldChg>
      <pc:sldChg chg="modSp new mod">
        <pc:chgData name="John Glazebrook" userId="0cee8e84-5584-4a59-8cd1-43182ebc90a0" providerId="ADAL" clId="{E3ADC692-2B00-437A-A3AE-B50DF16FCFFD}" dt="2021-02-23T10:31:05.666" v="839" actId="20577"/>
        <pc:sldMkLst>
          <pc:docMk/>
          <pc:sldMk cId="2318815570" sldId="293"/>
        </pc:sldMkLst>
        <pc:spChg chg="mod">
          <ac:chgData name="John Glazebrook" userId="0cee8e84-5584-4a59-8cd1-43182ebc90a0" providerId="ADAL" clId="{E3ADC692-2B00-437A-A3AE-B50DF16FCFFD}" dt="2021-02-23T10:31:05.666" v="839" actId="20577"/>
          <ac:spMkLst>
            <pc:docMk/>
            <pc:sldMk cId="2318815570" sldId="293"/>
            <ac:spMk id="3" creationId="{4D601B38-6BFF-4117-BAA4-F7CCB13E9A1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FFA7B6-818F-4DAB-9569-2B2FA8DE5548}"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GB"/>
        </a:p>
      </dgm:t>
    </dgm:pt>
    <dgm:pt modelId="{24F678A8-5FCF-4D34-929D-8A81A88D80BF}">
      <dgm:prSet phldrT="[Text]"/>
      <dgm:spPr/>
      <dgm:t>
        <a:bodyPr/>
        <a:lstStyle/>
        <a:p>
          <a:r>
            <a:rPr lang="en-GB" b="0" i="0">
              <a:effectLst/>
              <a:latin typeface="+mn-lt"/>
              <a:ea typeface="+mn-ea"/>
              <a:cs typeface="+mn-cs"/>
            </a:rPr>
            <a:t>Software</a:t>
          </a:r>
          <a:endParaRPr lang="en-GB"/>
        </a:p>
      </dgm:t>
    </dgm:pt>
    <dgm:pt modelId="{160A55F1-4D3A-4C8C-9729-3DC54ABE89AF}" type="parTrans" cxnId="{769D11B3-D394-4382-88B0-A7B370400F88}">
      <dgm:prSet/>
      <dgm:spPr/>
      <dgm:t>
        <a:bodyPr/>
        <a:lstStyle/>
        <a:p>
          <a:endParaRPr lang="en-GB"/>
        </a:p>
      </dgm:t>
    </dgm:pt>
    <dgm:pt modelId="{B81D918D-06B6-474F-9B31-3ECE339BF6DA}" type="sibTrans" cxnId="{769D11B3-D394-4382-88B0-A7B370400F88}">
      <dgm:prSet/>
      <dgm:spPr/>
      <dgm:t>
        <a:bodyPr/>
        <a:lstStyle/>
        <a:p>
          <a:endParaRPr lang="en-GB"/>
        </a:p>
      </dgm:t>
    </dgm:pt>
    <dgm:pt modelId="{347D4FDF-9F1D-4617-9100-BAB72AD53319}">
      <dgm:prSet/>
      <dgm:spPr/>
      <dgm:t>
        <a:bodyPr/>
        <a:lstStyle/>
        <a:p>
          <a:r>
            <a:rPr lang="en-GB" b="0" i="0">
              <a:effectLst/>
              <a:latin typeface="+mn-lt"/>
              <a:ea typeface="+mn-ea"/>
              <a:cs typeface="+mn-cs"/>
            </a:rPr>
            <a:t>Hardware</a:t>
          </a:r>
        </a:p>
      </dgm:t>
    </dgm:pt>
    <dgm:pt modelId="{A4D1240B-344E-4995-9D13-18977E303CE6}" type="parTrans" cxnId="{E44FB04B-4464-4283-A08D-BE0B06497983}">
      <dgm:prSet/>
      <dgm:spPr/>
      <dgm:t>
        <a:bodyPr/>
        <a:lstStyle/>
        <a:p>
          <a:endParaRPr lang="en-GB"/>
        </a:p>
      </dgm:t>
    </dgm:pt>
    <dgm:pt modelId="{DD92FDA6-FDAB-4264-B2C8-39E41A51B873}" type="sibTrans" cxnId="{E44FB04B-4464-4283-A08D-BE0B06497983}">
      <dgm:prSet/>
      <dgm:spPr/>
      <dgm:t>
        <a:bodyPr/>
        <a:lstStyle/>
        <a:p>
          <a:endParaRPr lang="en-GB"/>
        </a:p>
      </dgm:t>
    </dgm:pt>
    <dgm:pt modelId="{68039648-BF04-4821-B6F2-F4FFC8AACAC1}">
      <dgm:prSet/>
      <dgm:spPr/>
      <dgm:t>
        <a:bodyPr/>
        <a:lstStyle/>
        <a:p>
          <a:r>
            <a:rPr lang="en-GB" b="0" i="0">
              <a:effectLst/>
              <a:latin typeface="+mn-lt"/>
              <a:ea typeface="+mn-ea"/>
              <a:cs typeface="+mn-cs"/>
            </a:rPr>
            <a:t>Data</a:t>
          </a:r>
        </a:p>
      </dgm:t>
    </dgm:pt>
    <dgm:pt modelId="{97F413F9-BF78-4B35-ACA1-5D7F497BB85E}" type="parTrans" cxnId="{0CDA2A07-B026-4BBC-B227-3F6D5AAE1DA4}">
      <dgm:prSet/>
      <dgm:spPr/>
      <dgm:t>
        <a:bodyPr/>
        <a:lstStyle/>
        <a:p>
          <a:endParaRPr lang="en-GB"/>
        </a:p>
      </dgm:t>
    </dgm:pt>
    <dgm:pt modelId="{B2FADF0A-1A02-46FC-A50A-E8A44574139E}" type="sibTrans" cxnId="{0CDA2A07-B026-4BBC-B227-3F6D5AAE1DA4}">
      <dgm:prSet/>
      <dgm:spPr/>
      <dgm:t>
        <a:bodyPr/>
        <a:lstStyle/>
        <a:p>
          <a:endParaRPr lang="en-GB"/>
        </a:p>
      </dgm:t>
    </dgm:pt>
    <dgm:pt modelId="{0665963F-1C5C-4556-A46B-DAF16522406A}">
      <dgm:prSet/>
      <dgm:spPr/>
      <dgm:t>
        <a:bodyPr/>
        <a:lstStyle/>
        <a:p>
          <a:r>
            <a:rPr lang="en-GB" b="0" i="0">
              <a:effectLst/>
              <a:latin typeface="+mn-lt"/>
              <a:ea typeface="+mn-ea"/>
              <a:cs typeface="+mn-cs"/>
            </a:rPr>
            <a:t>Interfaces</a:t>
          </a:r>
        </a:p>
      </dgm:t>
    </dgm:pt>
    <dgm:pt modelId="{E927CB94-94D1-4B1D-A037-E70DC2B8B388}" type="parTrans" cxnId="{371F4A47-1961-416B-A2D0-5F518401ECC5}">
      <dgm:prSet/>
      <dgm:spPr/>
      <dgm:t>
        <a:bodyPr/>
        <a:lstStyle/>
        <a:p>
          <a:endParaRPr lang="en-GB"/>
        </a:p>
      </dgm:t>
    </dgm:pt>
    <dgm:pt modelId="{6AA9B984-9069-4CC7-BD78-87091A1C7F0E}" type="sibTrans" cxnId="{371F4A47-1961-416B-A2D0-5F518401ECC5}">
      <dgm:prSet/>
      <dgm:spPr/>
      <dgm:t>
        <a:bodyPr/>
        <a:lstStyle/>
        <a:p>
          <a:endParaRPr lang="en-GB"/>
        </a:p>
      </dgm:t>
    </dgm:pt>
    <dgm:pt modelId="{8E17BBA5-0BFD-48E1-A552-63C97099C4B9}">
      <dgm:prSet/>
      <dgm:spPr/>
      <dgm:t>
        <a:bodyPr/>
        <a:lstStyle/>
        <a:p>
          <a:r>
            <a:rPr lang="en-GB" b="0" i="0">
              <a:effectLst/>
              <a:latin typeface="+mn-lt"/>
              <a:ea typeface="+mn-ea"/>
              <a:cs typeface="+mn-cs"/>
            </a:rPr>
            <a:t>Resulting service (final product)</a:t>
          </a:r>
        </a:p>
      </dgm:t>
    </dgm:pt>
    <dgm:pt modelId="{6DD13A36-440F-436F-8D57-24C9370D30A2}" type="parTrans" cxnId="{900ADC1F-1AFA-48FC-808D-1C293C33E92A}">
      <dgm:prSet/>
      <dgm:spPr/>
      <dgm:t>
        <a:bodyPr/>
        <a:lstStyle/>
        <a:p>
          <a:endParaRPr lang="en-GB"/>
        </a:p>
      </dgm:t>
    </dgm:pt>
    <dgm:pt modelId="{2D0B77E6-27B3-4309-9182-F5FFB51460B1}" type="sibTrans" cxnId="{900ADC1F-1AFA-48FC-808D-1C293C33E92A}">
      <dgm:prSet/>
      <dgm:spPr/>
      <dgm:t>
        <a:bodyPr/>
        <a:lstStyle/>
        <a:p>
          <a:endParaRPr lang="en-GB"/>
        </a:p>
      </dgm:t>
    </dgm:pt>
    <dgm:pt modelId="{1765DEBD-8C4C-4E5F-9271-664ADA0D4F14}" type="pres">
      <dgm:prSet presAssocID="{40FFA7B6-818F-4DAB-9569-2B2FA8DE5548}" presName="linear" presStyleCnt="0">
        <dgm:presLayoutVars>
          <dgm:animLvl val="lvl"/>
          <dgm:resizeHandles val="exact"/>
        </dgm:presLayoutVars>
      </dgm:prSet>
      <dgm:spPr/>
    </dgm:pt>
    <dgm:pt modelId="{E2358BD8-1FA0-48D4-9F54-02BBED6F2391}" type="pres">
      <dgm:prSet presAssocID="{24F678A8-5FCF-4D34-929D-8A81A88D80BF}" presName="parentText" presStyleLbl="node1" presStyleIdx="0" presStyleCnt="5">
        <dgm:presLayoutVars>
          <dgm:chMax val="0"/>
          <dgm:bulletEnabled val="1"/>
        </dgm:presLayoutVars>
      </dgm:prSet>
      <dgm:spPr/>
    </dgm:pt>
    <dgm:pt modelId="{E936FC3E-AEC7-42E1-93C6-C8AA2235F92E}" type="pres">
      <dgm:prSet presAssocID="{B81D918D-06B6-474F-9B31-3ECE339BF6DA}" presName="spacer" presStyleCnt="0"/>
      <dgm:spPr/>
    </dgm:pt>
    <dgm:pt modelId="{9D0EBBC1-BB80-4BD9-977A-F2CBA73F02E2}" type="pres">
      <dgm:prSet presAssocID="{347D4FDF-9F1D-4617-9100-BAB72AD53319}" presName="parentText" presStyleLbl="node1" presStyleIdx="1" presStyleCnt="5">
        <dgm:presLayoutVars>
          <dgm:chMax val="0"/>
          <dgm:bulletEnabled val="1"/>
        </dgm:presLayoutVars>
      </dgm:prSet>
      <dgm:spPr/>
    </dgm:pt>
    <dgm:pt modelId="{66FAD98E-639C-4326-9BA5-1E03AAB9DA61}" type="pres">
      <dgm:prSet presAssocID="{DD92FDA6-FDAB-4264-B2C8-39E41A51B873}" presName="spacer" presStyleCnt="0"/>
      <dgm:spPr/>
    </dgm:pt>
    <dgm:pt modelId="{95984CE5-6E36-4021-9777-6DE0F01C9304}" type="pres">
      <dgm:prSet presAssocID="{68039648-BF04-4821-B6F2-F4FFC8AACAC1}" presName="parentText" presStyleLbl="node1" presStyleIdx="2" presStyleCnt="5">
        <dgm:presLayoutVars>
          <dgm:chMax val="0"/>
          <dgm:bulletEnabled val="1"/>
        </dgm:presLayoutVars>
      </dgm:prSet>
      <dgm:spPr/>
    </dgm:pt>
    <dgm:pt modelId="{B77AF365-A550-49C8-83AD-55413D764517}" type="pres">
      <dgm:prSet presAssocID="{B2FADF0A-1A02-46FC-A50A-E8A44574139E}" presName="spacer" presStyleCnt="0"/>
      <dgm:spPr/>
    </dgm:pt>
    <dgm:pt modelId="{7E714388-8448-4801-9FDB-9BFE4313CB45}" type="pres">
      <dgm:prSet presAssocID="{0665963F-1C5C-4556-A46B-DAF16522406A}" presName="parentText" presStyleLbl="node1" presStyleIdx="3" presStyleCnt="5">
        <dgm:presLayoutVars>
          <dgm:chMax val="0"/>
          <dgm:bulletEnabled val="1"/>
        </dgm:presLayoutVars>
      </dgm:prSet>
      <dgm:spPr/>
    </dgm:pt>
    <dgm:pt modelId="{BD23D1C6-1A6E-4BDA-9C2F-8D394FEC9A18}" type="pres">
      <dgm:prSet presAssocID="{6AA9B984-9069-4CC7-BD78-87091A1C7F0E}" presName="spacer" presStyleCnt="0"/>
      <dgm:spPr/>
    </dgm:pt>
    <dgm:pt modelId="{F2F4989E-ADAB-4FE3-A097-246F9E1F8FAF}" type="pres">
      <dgm:prSet presAssocID="{8E17BBA5-0BFD-48E1-A552-63C97099C4B9}" presName="parentText" presStyleLbl="node1" presStyleIdx="4" presStyleCnt="5">
        <dgm:presLayoutVars>
          <dgm:chMax val="0"/>
          <dgm:bulletEnabled val="1"/>
        </dgm:presLayoutVars>
      </dgm:prSet>
      <dgm:spPr/>
    </dgm:pt>
  </dgm:ptLst>
  <dgm:cxnLst>
    <dgm:cxn modelId="{CC9C2C03-D089-42BD-85BE-D5086068545B}" type="presOf" srcId="{8E17BBA5-0BFD-48E1-A552-63C97099C4B9}" destId="{F2F4989E-ADAB-4FE3-A097-246F9E1F8FAF}" srcOrd="0" destOrd="0" presId="urn:microsoft.com/office/officeart/2005/8/layout/vList2"/>
    <dgm:cxn modelId="{0CDA2A07-B026-4BBC-B227-3F6D5AAE1DA4}" srcId="{40FFA7B6-818F-4DAB-9569-2B2FA8DE5548}" destId="{68039648-BF04-4821-B6F2-F4FFC8AACAC1}" srcOrd="2" destOrd="0" parTransId="{97F413F9-BF78-4B35-ACA1-5D7F497BB85E}" sibTransId="{B2FADF0A-1A02-46FC-A50A-E8A44574139E}"/>
    <dgm:cxn modelId="{900ADC1F-1AFA-48FC-808D-1C293C33E92A}" srcId="{40FFA7B6-818F-4DAB-9569-2B2FA8DE5548}" destId="{8E17BBA5-0BFD-48E1-A552-63C97099C4B9}" srcOrd="4" destOrd="0" parTransId="{6DD13A36-440F-436F-8D57-24C9370D30A2}" sibTransId="{2D0B77E6-27B3-4309-9182-F5FFB51460B1}"/>
    <dgm:cxn modelId="{371F4A47-1961-416B-A2D0-5F518401ECC5}" srcId="{40FFA7B6-818F-4DAB-9569-2B2FA8DE5548}" destId="{0665963F-1C5C-4556-A46B-DAF16522406A}" srcOrd="3" destOrd="0" parTransId="{E927CB94-94D1-4B1D-A037-E70DC2B8B388}" sibTransId="{6AA9B984-9069-4CC7-BD78-87091A1C7F0E}"/>
    <dgm:cxn modelId="{E44FB04B-4464-4283-A08D-BE0B06497983}" srcId="{40FFA7B6-818F-4DAB-9569-2B2FA8DE5548}" destId="{347D4FDF-9F1D-4617-9100-BAB72AD53319}" srcOrd="1" destOrd="0" parTransId="{A4D1240B-344E-4995-9D13-18977E303CE6}" sibTransId="{DD92FDA6-FDAB-4264-B2C8-39E41A51B873}"/>
    <dgm:cxn modelId="{401C0852-13DA-41F7-903D-45E838953303}" type="presOf" srcId="{0665963F-1C5C-4556-A46B-DAF16522406A}" destId="{7E714388-8448-4801-9FDB-9BFE4313CB45}" srcOrd="0" destOrd="0" presId="urn:microsoft.com/office/officeart/2005/8/layout/vList2"/>
    <dgm:cxn modelId="{769D11B3-D394-4382-88B0-A7B370400F88}" srcId="{40FFA7B6-818F-4DAB-9569-2B2FA8DE5548}" destId="{24F678A8-5FCF-4D34-929D-8A81A88D80BF}" srcOrd="0" destOrd="0" parTransId="{160A55F1-4D3A-4C8C-9729-3DC54ABE89AF}" sibTransId="{B81D918D-06B6-474F-9B31-3ECE339BF6DA}"/>
    <dgm:cxn modelId="{1C52DDBE-25E1-49FF-89E0-19B2DDA7311A}" type="presOf" srcId="{68039648-BF04-4821-B6F2-F4FFC8AACAC1}" destId="{95984CE5-6E36-4021-9777-6DE0F01C9304}" srcOrd="0" destOrd="0" presId="urn:microsoft.com/office/officeart/2005/8/layout/vList2"/>
    <dgm:cxn modelId="{D14B99C8-DBA2-48BE-B5E4-1E83D117FA14}" type="presOf" srcId="{40FFA7B6-818F-4DAB-9569-2B2FA8DE5548}" destId="{1765DEBD-8C4C-4E5F-9271-664ADA0D4F14}" srcOrd="0" destOrd="0" presId="urn:microsoft.com/office/officeart/2005/8/layout/vList2"/>
    <dgm:cxn modelId="{6ACF83DD-27E5-42E2-A093-A777459AEC31}" type="presOf" srcId="{24F678A8-5FCF-4D34-929D-8A81A88D80BF}" destId="{E2358BD8-1FA0-48D4-9F54-02BBED6F2391}" srcOrd="0" destOrd="0" presId="urn:microsoft.com/office/officeart/2005/8/layout/vList2"/>
    <dgm:cxn modelId="{0532AAF3-0F6E-4F47-803E-BFA5BD5100CA}" type="presOf" srcId="{347D4FDF-9F1D-4617-9100-BAB72AD53319}" destId="{9D0EBBC1-BB80-4BD9-977A-F2CBA73F02E2}" srcOrd="0" destOrd="0" presId="urn:microsoft.com/office/officeart/2005/8/layout/vList2"/>
    <dgm:cxn modelId="{DF1DF215-7911-4FAF-8273-B60D4C580D27}" type="presParOf" srcId="{1765DEBD-8C4C-4E5F-9271-664ADA0D4F14}" destId="{E2358BD8-1FA0-48D4-9F54-02BBED6F2391}" srcOrd="0" destOrd="0" presId="urn:microsoft.com/office/officeart/2005/8/layout/vList2"/>
    <dgm:cxn modelId="{5794BE22-3358-46B0-A691-EEB2049F47D0}" type="presParOf" srcId="{1765DEBD-8C4C-4E5F-9271-664ADA0D4F14}" destId="{E936FC3E-AEC7-42E1-93C6-C8AA2235F92E}" srcOrd="1" destOrd="0" presId="urn:microsoft.com/office/officeart/2005/8/layout/vList2"/>
    <dgm:cxn modelId="{E95469B1-939D-49B7-A0FA-0A84AEC509B4}" type="presParOf" srcId="{1765DEBD-8C4C-4E5F-9271-664ADA0D4F14}" destId="{9D0EBBC1-BB80-4BD9-977A-F2CBA73F02E2}" srcOrd="2" destOrd="0" presId="urn:microsoft.com/office/officeart/2005/8/layout/vList2"/>
    <dgm:cxn modelId="{32A455D1-0394-48AB-97E4-40E332FDCC1D}" type="presParOf" srcId="{1765DEBD-8C4C-4E5F-9271-664ADA0D4F14}" destId="{66FAD98E-639C-4326-9BA5-1E03AAB9DA61}" srcOrd="3" destOrd="0" presId="urn:microsoft.com/office/officeart/2005/8/layout/vList2"/>
    <dgm:cxn modelId="{39C96780-37EB-4E04-BED1-E0BD7E66EDC2}" type="presParOf" srcId="{1765DEBD-8C4C-4E5F-9271-664ADA0D4F14}" destId="{95984CE5-6E36-4021-9777-6DE0F01C9304}" srcOrd="4" destOrd="0" presId="urn:microsoft.com/office/officeart/2005/8/layout/vList2"/>
    <dgm:cxn modelId="{4E6C4E90-43CD-4D40-8104-3C159B0580D5}" type="presParOf" srcId="{1765DEBD-8C4C-4E5F-9271-664ADA0D4F14}" destId="{B77AF365-A550-49C8-83AD-55413D764517}" srcOrd="5" destOrd="0" presId="urn:microsoft.com/office/officeart/2005/8/layout/vList2"/>
    <dgm:cxn modelId="{52B177E2-477F-4698-8576-6B82DBD354DF}" type="presParOf" srcId="{1765DEBD-8C4C-4E5F-9271-664ADA0D4F14}" destId="{7E714388-8448-4801-9FDB-9BFE4313CB45}" srcOrd="6" destOrd="0" presId="urn:microsoft.com/office/officeart/2005/8/layout/vList2"/>
    <dgm:cxn modelId="{AD3031CF-6E3F-46BF-8038-E6CBA84A4F15}" type="presParOf" srcId="{1765DEBD-8C4C-4E5F-9271-664ADA0D4F14}" destId="{BD23D1C6-1A6E-4BDA-9C2F-8D394FEC9A18}" srcOrd="7" destOrd="0" presId="urn:microsoft.com/office/officeart/2005/8/layout/vList2"/>
    <dgm:cxn modelId="{A82658C4-BB37-4E05-B4EC-28AA36B738E0}" type="presParOf" srcId="{1765DEBD-8C4C-4E5F-9271-664ADA0D4F14}" destId="{F2F4989E-ADAB-4FE3-A097-246F9E1F8FAF}"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58BD8-1FA0-48D4-9F54-02BBED6F2391}">
      <dsp:nvSpPr>
        <dsp:cNvPr id="0" name=""/>
        <dsp:cNvSpPr/>
      </dsp:nvSpPr>
      <dsp:spPr>
        <a:xfrm>
          <a:off x="0" y="185620"/>
          <a:ext cx="6592912" cy="7722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b="0" i="0" kern="1200">
              <a:effectLst/>
              <a:latin typeface="+mn-lt"/>
              <a:ea typeface="+mn-ea"/>
              <a:cs typeface="+mn-cs"/>
            </a:rPr>
            <a:t>Software</a:t>
          </a:r>
          <a:endParaRPr lang="en-GB" sz="3300" kern="1200"/>
        </a:p>
      </dsp:txBody>
      <dsp:txXfrm>
        <a:off x="37696" y="223316"/>
        <a:ext cx="6517520" cy="696808"/>
      </dsp:txXfrm>
    </dsp:sp>
    <dsp:sp modelId="{9D0EBBC1-BB80-4BD9-977A-F2CBA73F02E2}">
      <dsp:nvSpPr>
        <dsp:cNvPr id="0" name=""/>
        <dsp:cNvSpPr/>
      </dsp:nvSpPr>
      <dsp:spPr>
        <a:xfrm>
          <a:off x="0" y="1052860"/>
          <a:ext cx="6592912" cy="7722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b="0" i="0" kern="1200">
              <a:effectLst/>
              <a:latin typeface="+mn-lt"/>
              <a:ea typeface="+mn-ea"/>
              <a:cs typeface="+mn-cs"/>
            </a:rPr>
            <a:t>Hardware</a:t>
          </a:r>
        </a:p>
      </dsp:txBody>
      <dsp:txXfrm>
        <a:off x="37696" y="1090556"/>
        <a:ext cx="6517520" cy="696808"/>
      </dsp:txXfrm>
    </dsp:sp>
    <dsp:sp modelId="{95984CE5-6E36-4021-9777-6DE0F01C9304}">
      <dsp:nvSpPr>
        <dsp:cNvPr id="0" name=""/>
        <dsp:cNvSpPr/>
      </dsp:nvSpPr>
      <dsp:spPr>
        <a:xfrm>
          <a:off x="0" y="1920101"/>
          <a:ext cx="6592912" cy="77220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b="0" i="0" kern="1200">
              <a:effectLst/>
              <a:latin typeface="+mn-lt"/>
              <a:ea typeface="+mn-ea"/>
              <a:cs typeface="+mn-cs"/>
            </a:rPr>
            <a:t>Data</a:t>
          </a:r>
        </a:p>
      </dsp:txBody>
      <dsp:txXfrm>
        <a:off x="37696" y="1957797"/>
        <a:ext cx="6517520" cy="696808"/>
      </dsp:txXfrm>
    </dsp:sp>
    <dsp:sp modelId="{7E714388-8448-4801-9FDB-9BFE4313CB45}">
      <dsp:nvSpPr>
        <dsp:cNvPr id="0" name=""/>
        <dsp:cNvSpPr/>
      </dsp:nvSpPr>
      <dsp:spPr>
        <a:xfrm>
          <a:off x="0" y="2787341"/>
          <a:ext cx="6592912" cy="7722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b="0" i="0" kern="1200">
              <a:effectLst/>
              <a:latin typeface="+mn-lt"/>
              <a:ea typeface="+mn-ea"/>
              <a:cs typeface="+mn-cs"/>
            </a:rPr>
            <a:t>Interfaces</a:t>
          </a:r>
        </a:p>
      </dsp:txBody>
      <dsp:txXfrm>
        <a:off x="37696" y="2825037"/>
        <a:ext cx="6517520" cy="696808"/>
      </dsp:txXfrm>
    </dsp:sp>
    <dsp:sp modelId="{F2F4989E-ADAB-4FE3-A097-246F9E1F8FAF}">
      <dsp:nvSpPr>
        <dsp:cNvPr id="0" name=""/>
        <dsp:cNvSpPr/>
      </dsp:nvSpPr>
      <dsp:spPr>
        <a:xfrm>
          <a:off x="0" y="3654581"/>
          <a:ext cx="6592912" cy="77220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b="0" i="0" kern="1200">
              <a:effectLst/>
              <a:latin typeface="+mn-lt"/>
              <a:ea typeface="+mn-ea"/>
              <a:cs typeface="+mn-cs"/>
            </a:rPr>
            <a:t>Resulting service (final product)</a:t>
          </a:r>
        </a:p>
      </dsp:txBody>
      <dsp:txXfrm>
        <a:off x="37696" y="3692277"/>
        <a:ext cx="6517520" cy="6968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E3B262-A45F-48C7-8DDB-1450022A9874}" type="datetimeFigureOut">
              <a:rPr lang="en-GB" smtClean="0"/>
              <a:t>24/01/2022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F6C29-4859-44BC-AF67-33997603EE21}" type="slidenum">
              <a:rPr lang="en-GB" smtClean="0"/>
              <a:t>‹#›</a:t>
            </a:fld>
            <a:endParaRPr lang="en-GB"/>
          </a:p>
        </p:txBody>
      </p:sp>
    </p:spTree>
    <p:extLst>
      <p:ext uri="{BB962C8B-B14F-4D97-AF65-F5344CB8AC3E}">
        <p14:creationId xmlns:p14="http://schemas.microsoft.com/office/powerpoint/2010/main" val="2768373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utorialspoint.com/software_testing_dictionary/index.ht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ictiv.com/hwg/test/hardware-testing-101"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fictiv.com/hwg/test/hardware-testing-101"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fictiv.com/hwg/test/hardware-testing-101"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earn.marsdd.com/article/product-testing-method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It is too simplistic to suggest that testing is only necessary to identify errors. Error free code could be inefficient or might not match the specifications set. However, it is the case that finding errors is the primary purpose of software testing.</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Testing should follow a clear plan. This means that test data should have been prepared prior to implementation. It is common for some test data to be identified during the analysis stage of the development process.</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Useful Article: </a:t>
            </a:r>
            <a:r>
              <a:rPr lang="en-GB">
                <a:hlinkClick r:id="rId3"/>
              </a:rPr>
              <a:t>https://www.tutorialspoint.com/software_testing_dictionary/index.htm</a:t>
            </a:r>
            <a:endParaRPr lang="en-GB"/>
          </a:p>
          <a:p>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F97FD4E-087A-4651-A44E-86F31883DFFB}" type="slidenum">
              <a:rPr lang="en-GB" smtClean="0"/>
              <a:t>6</a:t>
            </a:fld>
            <a:endParaRPr lang="en-GB"/>
          </a:p>
        </p:txBody>
      </p:sp>
    </p:spTree>
    <p:extLst>
      <p:ext uri="{BB962C8B-B14F-4D97-AF65-F5344CB8AC3E}">
        <p14:creationId xmlns:p14="http://schemas.microsoft.com/office/powerpoint/2010/main" val="2502972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Software and hardware engineers alike have heard some form of this advice: “Build lots of prototypes; iterate as fast as you can.”</a:t>
            </a:r>
          </a:p>
          <a:p>
            <a:r>
              <a:rPr lang="en-US" sz="1200" b="0" i="0" kern="1200" dirty="0">
                <a:solidFill>
                  <a:schemeClr val="tx1"/>
                </a:solidFill>
                <a:effectLst/>
                <a:latin typeface="+mn-lt"/>
                <a:ea typeface="+mn-ea"/>
                <a:cs typeface="+mn-cs"/>
              </a:rPr>
              <a:t>For those of us in the Hardware Industry, these prototypes can cost a lot of time and money. So while we should strive to iterate quickly, we must also get as much information as possible out of each round of prototypes to inform improvements in the next iteration.</a:t>
            </a:r>
            <a:r>
              <a:rPr lang="en-US" dirty="0"/>
              <a:t> </a:t>
            </a:r>
            <a:r>
              <a:rPr lang="en-US" sz="1200" b="0" i="0" kern="1200" dirty="0">
                <a:solidFill>
                  <a:schemeClr val="tx1"/>
                </a:solidFill>
                <a:effectLst/>
                <a:latin typeface="+mn-lt"/>
                <a:ea typeface="+mn-ea"/>
                <a:cs typeface="+mn-cs"/>
              </a:rPr>
              <a:t>This is the purpose of hardware testing.</a:t>
            </a:r>
            <a:endParaRPr lang="en-US" sz="1200" b="0" i="0" kern="1200" dirty="0">
              <a:solidFill>
                <a:schemeClr val="tx1"/>
              </a:solidFill>
              <a:effectLst/>
              <a:latin typeface="+mn-lt"/>
              <a:cs typeface="Calibri"/>
            </a:endParaRPr>
          </a:p>
          <a:p>
            <a:endParaRPr lang="en-US" dirty="0"/>
          </a:p>
          <a:p>
            <a:r>
              <a:rPr lang="en-US" sz="1200" b="0" i="0" kern="1200" dirty="0">
                <a:solidFill>
                  <a:schemeClr val="tx1"/>
                </a:solidFill>
                <a:effectLst/>
                <a:latin typeface="+mn-lt"/>
                <a:ea typeface="+mn-ea"/>
                <a:cs typeface="+mn-cs"/>
              </a:rPr>
              <a:t>If you’re an Industrial or UX Designer, you might be most familiar with user testing. </a:t>
            </a:r>
            <a:r>
              <a:rPr lang="en-US" dirty="0"/>
              <a:t>Different</a:t>
            </a:r>
            <a:r>
              <a:rPr lang="en-US" sz="1200" b="0" i="0" kern="1200" dirty="0">
                <a:solidFill>
                  <a:schemeClr val="tx1"/>
                </a:solidFill>
                <a:effectLst/>
                <a:latin typeface="+mn-lt"/>
                <a:ea typeface="+mn-ea"/>
                <a:cs typeface="+mn-cs"/>
              </a:rPr>
              <a:t> tests are beneficial at different stages and each test is an indispensable part of the hardware development process.</a:t>
            </a:r>
            <a:endParaRPr lang="en-US" sz="1200" b="0" i="0" kern="1200" dirty="0">
              <a:solidFill>
                <a:schemeClr val="tx1"/>
              </a:solidFill>
              <a:effectLst/>
              <a:latin typeface="+mn-lt"/>
              <a:cs typeface="Calibri"/>
            </a:endParaRPr>
          </a:p>
          <a:p>
            <a:endParaRPr lang="en-US" dirty="0"/>
          </a:p>
          <a:p>
            <a:r>
              <a:rPr lang="en-US" sz="1200" b="0" i="0" kern="1200" dirty="0">
                <a:solidFill>
                  <a:schemeClr val="tx1"/>
                </a:solidFill>
                <a:effectLst/>
                <a:latin typeface="+mn-lt"/>
                <a:ea typeface="+mn-ea"/>
                <a:cs typeface="+mn-cs"/>
              </a:rPr>
              <a:t>In this introductory article</a:t>
            </a:r>
            <a:r>
              <a:rPr lang="en-US" dirty="0"/>
              <a:t> below</a:t>
            </a:r>
            <a:r>
              <a:rPr lang="en-US" sz="1200" b="0" i="0" kern="1200" dirty="0">
                <a:solidFill>
                  <a:schemeClr val="tx1"/>
                </a:solidFill>
                <a:effectLst/>
                <a:latin typeface="+mn-lt"/>
                <a:ea typeface="+mn-ea"/>
                <a:cs typeface="+mn-cs"/>
              </a:rPr>
              <a:t>, </a:t>
            </a:r>
            <a:r>
              <a:rPr lang="en-US" dirty="0"/>
              <a:t>you'll find </a:t>
            </a:r>
            <a:r>
              <a:rPr lang="en-US" sz="1200" b="0" i="0" kern="1200" dirty="0">
                <a:solidFill>
                  <a:schemeClr val="tx1"/>
                </a:solidFill>
                <a:effectLst/>
                <a:latin typeface="+mn-lt"/>
                <a:ea typeface="+mn-ea"/>
                <a:cs typeface="+mn-cs"/>
              </a:rPr>
              <a:t>an overview of the different types of tests to consider at each major stage of hardware product development and share some best practices for building a testing schedule to help you get started.</a:t>
            </a:r>
            <a:endParaRPr lang="en-US" sz="1200" b="0" i="0" kern="1200" dirty="0">
              <a:solidFill>
                <a:schemeClr val="tx1"/>
              </a:solidFill>
              <a:effectLst/>
              <a:latin typeface="+mn-lt"/>
              <a:cs typeface="Calibri"/>
            </a:endParaRPr>
          </a:p>
          <a:p>
            <a:endParaRPr lang="en-US" dirty="0"/>
          </a:p>
          <a:p>
            <a:r>
              <a:rPr lang="en-US" sz="1200" b="1" i="0" kern="1200" dirty="0">
                <a:solidFill>
                  <a:schemeClr val="tx1"/>
                </a:solidFill>
                <a:effectLst/>
                <a:latin typeface="+mn-lt"/>
                <a:ea typeface="+mn-ea"/>
                <a:cs typeface="+mn-cs"/>
              </a:rPr>
              <a:t>Early Stage Testing</a:t>
            </a:r>
          </a:p>
          <a:p>
            <a:r>
              <a:rPr lang="en-US" sz="1200" b="0" i="0" kern="1200" dirty="0">
                <a:solidFill>
                  <a:schemeClr val="tx1"/>
                </a:solidFill>
                <a:effectLst/>
                <a:latin typeface="+mn-lt"/>
                <a:ea typeface="+mn-ea"/>
                <a:cs typeface="+mn-cs"/>
              </a:rPr>
              <a:t>With even the crudest prototypes, you can do a lot of useful tests. There are 3 major test types you’ll want to build into your schedule during early stage development:</a:t>
            </a:r>
          </a:p>
          <a:p>
            <a:r>
              <a:rPr lang="en-US" sz="1200" b="1" i="0" kern="1200" dirty="0">
                <a:solidFill>
                  <a:schemeClr val="tx1"/>
                </a:solidFill>
                <a:effectLst/>
                <a:latin typeface="+mn-lt"/>
                <a:ea typeface="+mn-ea"/>
                <a:cs typeface="+mn-cs"/>
              </a:rPr>
              <a:t>Usability tests</a:t>
            </a:r>
            <a:r>
              <a:rPr lang="en-US" sz="1200" b="0" i="0" kern="1200" dirty="0">
                <a:solidFill>
                  <a:schemeClr val="tx1"/>
                </a:solidFill>
                <a:effectLst/>
                <a:latin typeface="+mn-lt"/>
                <a:ea typeface="+mn-ea"/>
                <a:cs typeface="+mn-cs"/>
              </a:rPr>
              <a:t> to help refine the industrial design of the product</a:t>
            </a:r>
          </a:p>
          <a:p>
            <a:r>
              <a:rPr lang="en-US" sz="1200" b="1" i="0" kern="1200" dirty="0">
                <a:solidFill>
                  <a:schemeClr val="tx1"/>
                </a:solidFill>
                <a:effectLst/>
                <a:latin typeface="+mn-lt"/>
                <a:ea typeface="+mn-ea"/>
                <a:cs typeface="+mn-cs"/>
              </a:rPr>
              <a:t>Material and finish tests</a:t>
            </a:r>
            <a:r>
              <a:rPr lang="en-US" sz="1200" b="0" i="0" kern="1200" dirty="0">
                <a:solidFill>
                  <a:schemeClr val="tx1"/>
                </a:solidFill>
                <a:effectLst/>
                <a:latin typeface="+mn-lt"/>
                <a:ea typeface="+mn-ea"/>
                <a:cs typeface="+mn-cs"/>
              </a:rPr>
              <a:t> to assess different options for durability</a:t>
            </a:r>
          </a:p>
          <a:p>
            <a:r>
              <a:rPr lang="en-US" sz="1200" b="1" i="0" kern="1200" dirty="0">
                <a:solidFill>
                  <a:schemeClr val="tx1"/>
                </a:solidFill>
                <a:effectLst/>
                <a:latin typeface="+mn-lt"/>
                <a:ea typeface="+mn-ea"/>
                <a:cs typeface="+mn-cs"/>
              </a:rPr>
              <a:t>Critical components tests</a:t>
            </a:r>
            <a:r>
              <a:rPr lang="en-US" sz="1200" b="0" i="0" kern="1200" dirty="0">
                <a:solidFill>
                  <a:schemeClr val="tx1"/>
                </a:solidFill>
                <a:effectLst/>
                <a:latin typeface="+mn-lt"/>
                <a:ea typeface="+mn-ea"/>
                <a:cs typeface="+mn-cs"/>
              </a:rPr>
              <a:t> to analyze different mechanisms in isolation before a complete looks-like, works-like prototype is ready.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Useful Article: </a:t>
            </a:r>
            <a:r>
              <a:rPr lang="en-GB" dirty="0">
                <a:hlinkClick r:id="rId3"/>
              </a:rPr>
              <a:t>https://www.fictiv.com/hwg/test/hardware-testing-101</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F97FD4E-087A-4651-A44E-86F31883DFFB}" type="slidenum">
              <a:rPr lang="en-GB" smtClean="0"/>
              <a:t>11</a:t>
            </a:fld>
            <a:endParaRPr lang="en-GB"/>
          </a:p>
        </p:txBody>
      </p:sp>
    </p:spTree>
    <p:extLst>
      <p:ext uri="{BB962C8B-B14F-4D97-AF65-F5344CB8AC3E}">
        <p14:creationId xmlns:p14="http://schemas.microsoft.com/office/powerpoint/2010/main" val="2700407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Software and hardware engineers alike have heard some form of this advice: “Build lots of prototypes; iterate as fast as you can.”</a:t>
            </a:r>
          </a:p>
          <a:p>
            <a:r>
              <a:rPr lang="en-US" sz="1200" b="0" i="0" kern="1200" dirty="0">
                <a:solidFill>
                  <a:schemeClr val="tx1"/>
                </a:solidFill>
                <a:effectLst/>
                <a:latin typeface="+mn-lt"/>
                <a:ea typeface="+mn-ea"/>
                <a:cs typeface="+mn-cs"/>
              </a:rPr>
              <a:t>For those of us in the Hardware Industry, these prototypes can cost a lot of time and money. So while we should strive to iterate quickly, we must also get as much information as possible out of each round of prototypes to inform improvements in the next iteration.</a:t>
            </a:r>
            <a:r>
              <a:rPr lang="en-US" dirty="0"/>
              <a:t> </a:t>
            </a:r>
            <a:r>
              <a:rPr lang="en-US" sz="1200" b="0" i="0" kern="1200" dirty="0">
                <a:solidFill>
                  <a:schemeClr val="tx1"/>
                </a:solidFill>
                <a:effectLst/>
                <a:latin typeface="+mn-lt"/>
                <a:ea typeface="+mn-ea"/>
                <a:cs typeface="+mn-cs"/>
              </a:rPr>
              <a:t>This is the purpose of hardware testing.</a:t>
            </a:r>
            <a:endParaRPr lang="en-US" sz="1200" b="0" i="0" kern="1200" dirty="0">
              <a:solidFill>
                <a:schemeClr val="tx1"/>
              </a:solidFill>
              <a:effectLst/>
              <a:latin typeface="+mn-lt"/>
              <a:cs typeface="Calibri"/>
            </a:endParaRPr>
          </a:p>
          <a:p>
            <a:endParaRPr lang="en-US" dirty="0"/>
          </a:p>
          <a:p>
            <a:r>
              <a:rPr lang="en-US" sz="1200" b="0" i="0" kern="1200" dirty="0">
                <a:solidFill>
                  <a:schemeClr val="tx1"/>
                </a:solidFill>
                <a:effectLst/>
                <a:latin typeface="+mn-lt"/>
                <a:ea typeface="+mn-ea"/>
                <a:cs typeface="+mn-cs"/>
              </a:rPr>
              <a:t>If you’re an Industrial or UX Designer, you might be most familiar with user testing. </a:t>
            </a:r>
            <a:r>
              <a:rPr lang="en-US" dirty="0"/>
              <a:t>Different</a:t>
            </a:r>
            <a:r>
              <a:rPr lang="en-US" sz="1200" b="0" i="0" kern="1200" dirty="0">
                <a:solidFill>
                  <a:schemeClr val="tx1"/>
                </a:solidFill>
                <a:effectLst/>
                <a:latin typeface="+mn-lt"/>
                <a:ea typeface="+mn-ea"/>
                <a:cs typeface="+mn-cs"/>
              </a:rPr>
              <a:t> tests are beneficial at different stages and each test is an indispensable part of the hardware development process.</a:t>
            </a:r>
            <a:endParaRPr lang="en-US" sz="1200" b="0" i="0" kern="1200" dirty="0">
              <a:solidFill>
                <a:schemeClr val="tx1"/>
              </a:solidFill>
              <a:effectLst/>
              <a:latin typeface="+mn-lt"/>
              <a:cs typeface="Calibri"/>
            </a:endParaRPr>
          </a:p>
          <a:p>
            <a:endParaRPr lang="en-US" dirty="0"/>
          </a:p>
          <a:p>
            <a:r>
              <a:rPr lang="en-US" sz="1200" b="0" i="0" kern="1200" dirty="0">
                <a:solidFill>
                  <a:schemeClr val="tx1"/>
                </a:solidFill>
                <a:effectLst/>
                <a:latin typeface="+mn-lt"/>
                <a:ea typeface="+mn-ea"/>
                <a:cs typeface="+mn-cs"/>
              </a:rPr>
              <a:t>In this introductory article</a:t>
            </a:r>
            <a:r>
              <a:rPr lang="en-US" dirty="0"/>
              <a:t> below</a:t>
            </a:r>
            <a:r>
              <a:rPr lang="en-US" sz="1200" b="0" i="0" kern="1200" dirty="0">
                <a:solidFill>
                  <a:schemeClr val="tx1"/>
                </a:solidFill>
                <a:effectLst/>
                <a:latin typeface="+mn-lt"/>
                <a:ea typeface="+mn-ea"/>
                <a:cs typeface="+mn-cs"/>
              </a:rPr>
              <a:t>, </a:t>
            </a:r>
            <a:r>
              <a:rPr lang="en-US" dirty="0"/>
              <a:t>you'll find </a:t>
            </a:r>
            <a:r>
              <a:rPr lang="en-US" sz="1200" b="0" i="0" kern="1200" dirty="0">
                <a:solidFill>
                  <a:schemeClr val="tx1"/>
                </a:solidFill>
                <a:effectLst/>
                <a:latin typeface="+mn-lt"/>
                <a:ea typeface="+mn-ea"/>
                <a:cs typeface="+mn-cs"/>
              </a:rPr>
              <a:t>an overview of the different types of tests to consider at each major stage of hardware product development and share some best practices for building a testing schedule to help you get started.</a:t>
            </a:r>
            <a:endParaRPr lang="en-US" sz="1200" b="0" i="0" kern="1200" dirty="0">
              <a:solidFill>
                <a:schemeClr val="tx1"/>
              </a:solidFill>
              <a:effectLst/>
              <a:latin typeface="+mn-lt"/>
              <a:cs typeface="Calibri"/>
            </a:endParaRPr>
          </a:p>
          <a:p>
            <a:endParaRPr lang="en-US" dirty="0"/>
          </a:p>
          <a:p>
            <a:r>
              <a:rPr lang="en-US" sz="1200" b="1" i="0" kern="1200" dirty="0">
                <a:solidFill>
                  <a:schemeClr val="tx1"/>
                </a:solidFill>
                <a:effectLst/>
                <a:latin typeface="+mn-lt"/>
                <a:ea typeface="+mn-ea"/>
                <a:cs typeface="+mn-cs"/>
              </a:rPr>
              <a:t>Early Stage Testing</a:t>
            </a:r>
          </a:p>
          <a:p>
            <a:r>
              <a:rPr lang="en-US" sz="1200" b="0" i="0" kern="1200" dirty="0">
                <a:solidFill>
                  <a:schemeClr val="tx1"/>
                </a:solidFill>
                <a:effectLst/>
                <a:latin typeface="+mn-lt"/>
                <a:ea typeface="+mn-ea"/>
                <a:cs typeface="+mn-cs"/>
              </a:rPr>
              <a:t>With even the crudest prototypes, you can do a lot of useful tests. There are 3 major test types you’ll want to build into your schedule during early stage development:</a:t>
            </a:r>
          </a:p>
          <a:p>
            <a:r>
              <a:rPr lang="en-US" sz="1200" b="1" i="0" kern="1200" dirty="0">
                <a:solidFill>
                  <a:schemeClr val="tx1"/>
                </a:solidFill>
                <a:effectLst/>
                <a:latin typeface="+mn-lt"/>
                <a:ea typeface="+mn-ea"/>
                <a:cs typeface="+mn-cs"/>
              </a:rPr>
              <a:t>Usability tests</a:t>
            </a:r>
            <a:r>
              <a:rPr lang="en-US" sz="1200" b="0" i="0" kern="1200" dirty="0">
                <a:solidFill>
                  <a:schemeClr val="tx1"/>
                </a:solidFill>
                <a:effectLst/>
                <a:latin typeface="+mn-lt"/>
                <a:ea typeface="+mn-ea"/>
                <a:cs typeface="+mn-cs"/>
              </a:rPr>
              <a:t> to help refine the industrial design of the product</a:t>
            </a:r>
          </a:p>
          <a:p>
            <a:r>
              <a:rPr lang="en-US" sz="1200" b="1" i="0" kern="1200" dirty="0">
                <a:solidFill>
                  <a:schemeClr val="tx1"/>
                </a:solidFill>
                <a:effectLst/>
                <a:latin typeface="+mn-lt"/>
                <a:ea typeface="+mn-ea"/>
                <a:cs typeface="+mn-cs"/>
              </a:rPr>
              <a:t>Material and finish tests</a:t>
            </a:r>
            <a:r>
              <a:rPr lang="en-US" sz="1200" b="0" i="0" kern="1200" dirty="0">
                <a:solidFill>
                  <a:schemeClr val="tx1"/>
                </a:solidFill>
                <a:effectLst/>
                <a:latin typeface="+mn-lt"/>
                <a:ea typeface="+mn-ea"/>
                <a:cs typeface="+mn-cs"/>
              </a:rPr>
              <a:t> to assess different options for durability</a:t>
            </a:r>
          </a:p>
          <a:p>
            <a:r>
              <a:rPr lang="en-US" sz="1200" b="1" i="0" kern="1200" dirty="0">
                <a:solidFill>
                  <a:schemeClr val="tx1"/>
                </a:solidFill>
                <a:effectLst/>
                <a:latin typeface="+mn-lt"/>
                <a:ea typeface="+mn-ea"/>
                <a:cs typeface="+mn-cs"/>
              </a:rPr>
              <a:t>Critical components tests</a:t>
            </a:r>
            <a:r>
              <a:rPr lang="en-US" sz="1200" b="0" i="0" kern="1200" dirty="0">
                <a:solidFill>
                  <a:schemeClr val="tx1"/>
                </a:solidFill>
                <a:effectLst/>
                <a:latin typeface="+mn-lt"/>
                <a:ea typeface="+mn-ea"/>
                <a:cs typeface="+mn-cs"/>
              </a:rPr>
              <a:t> to analyze different mechanisms in isolation before a complete looks-like, works-like prototype is ready.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Useful Article: </a:t>
            </a:r>
            <a:r>
              <a:rPr lang="en-GB" dirty="0">
                <a:hlinkClick r:id="rId3"/>
              </a:rPr>
              <a:t>https://www.fictiv.com/hwg/test/hardware-testing-101</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F97FD4E-087A-4651-A44E-86F31883DFFB}" type="slidenum">
              <a:rPr lang="en-GB" smtClean="0"/>
              <a:t>12</a:t>
            </a:fld>
            <a:endParaRPr lang="en-GB"/>
          </a:p>
        </p:txBody>
      </p:sp>
    </p:spTree>
    <p:extLst>
      <p:ext uri="{BB962C8B-B14F-4D97-AF65-F5344CB8AC3E}">
        <p14:creationId xmlns:p14="http://schemas.microsoft.com/office/powerpoint/2010/main" val="3445516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Software and hardware engineers alike have heard some form of this advice: “Build lots of prototypes; iterate as fast as you can.”</a:t>
            </a:r>
          </a:p>
          <a:p>
            <a:r>
              <a:rPr lang="en-US" sz="1200" b="0" i="0" kern="1200" dirty="0">
                <a:solidFill>
                  <a:schemeClr val="tx1"/>
                </a:solidFill>
                <a:effectLst/>
                <a:latin typeface="+mn-lt"/>
                <a:ea typeface="+mn-ea"/>
                <a:cs typeface="+mn-cs"/>
              </a:rPr>
              <a:t>For those of us in the Hardware Industry, these prototypes can cost a lot of time and money. So while we should strive to iterate quickly, we must also get as much information as possible out of each round of prototypes to inform improvements in the next iteration.</a:t>
            </a:r>
            <a:r>
              <a:rPr lang="en-US" dirty="0"/>
              <a:t> </a:t>
            </a:r>
            <a:r>
              <a:rPr lang="en-US" sz="1200" b="0" i="0" kern="1200" dirty="0">
                <a:solidFill>
                  <a:schemeClr val="tx1"/>
                </a:solidFill>
                <a:effectLst/>
                <a:latin typeface="+mn-lt"/>
                <a:ea typeface="+mn-ea"/>
                <a:cs typeface="+mn-cs"/>
              </a:rPr>
              <a:t>This is the purpose of hardware testing.</a:t>
            </a:r>
            <a:endParaRPr lang="en-US" sz="1200" b="0" i="0" kern="1200" dirty="0">
              <a:solidFill>
                <a:schemeClr val="tx1"/>
              </a:solidFill>
              <a:effectLst/>
              <a:latin typeface="+mn-lt"/>
              <a:cs typeface="Calibri"/>
            </a:endParaRPr>
          </a:p>
          <a:p>
            <a:endParaRPr lang="en-US" dirty="0"/>
          </a:p>
          <a:p>
            <a:r>
              <a:rPr lang="en-US" sz="1200" b="0" i="0" kern="1200" dirty="0">
                <a:solidFill>
                  <a:schemeClr val="tx1"/>
                </a:solidFill>
                <a:effectLst/>
                <a:latin typeface="+mn-lt"/>
                <a:ea typeface="+mn-ea"/>
                <a:cs typeface="+mn-cs"/>
              </a:rPr>
              <a:t>If you’re an Industrial or UX Designer, you might be most familiar with user testing. </a:t>
            </a:r>
            <a:r>
              <a:rPr lang="en-US" dirty="0"/>
              <a:t>Different</a:t>
            </a:r>
            <a:r>
              <a:rPr lang="en-US" sz="1200" b="0" i="0" kern="1200" dirty="0">
                <a:solidFill>
                  <a:schemeClr val="tx1"/>
                </a:solidFill>
                <a:effectLst/>
                <a:latin typeface="+mn-lt"/>
                <a:ea typeface="+mn-ea"/>
                <a:cs typeface="+mn-cs"/>
              </a:rPr>
              <a:t> tests are beneficial at different stages and each test is an indispensable part of the hardware development process.</a:t>
            </a:r>
            <a:endParaRPr lang="en-US" sz="1200" b="0" i="0" kern="1200" dirty="0">
              <a:solidFill>
                <a:schemeClr val="tx1"/>
              </a:solidFill>
              <a:effectLst/>
              <a:latin typeface="+mn-lt"/>
              <a:cs typeface="Calibri"/>
            </a:endParaRPr>
          </a:p>
          <a:p>
            <a:endParaRPr lang="en-US" dirty="0"/>
          </a:p>
          <a:p>
            <a:r>
              <a:rPr lang="en-US" sz="1200" b="0" i="0" kern="1200" dirty="0">
                <a:solidFill>
                  <a:schemeClr val="tx1"/>
                </a:solidFill>
                <a:effectLst/>
                <a:latin typeface="+mn-lt"/>
                <a:ea typeface="+mn-ea"/>
                <a:cs typeface="+mn-cs"/>
              </a:rPr>
              <a:t>In this introductory article</a:t>
            </a:r>
            <a:r>
              <a:rPr lang="en-US" dirty="0"/>
              <a:t> below</a:t>
            </a:r>
            <a:r>
              <a:rPr lang="en-US" sz="1200" b="0" i="0" kern="1200" dirty="0">
                <a:solidFill>
                  <a:schemeClr val="tx1"/>
                </a:solidFill>
                <a:effectLst/>
                <a:latin typeface="+mn-lt"/>
                <a:ea typeface="+mn-ea"/>
                <a:cs typeface="+mn-cs"/>
              </a:rPr>
              <a:t>, </a:t>
            </a:r>
            <a:r>
              <a:rPr lang="en-US" dirty="0"/>
              <a:t>you'll find </a:t>
            </a:r>
            <a:r>
              <a:rPr lang="en-US" sz="1200" b="0" i="0" kern="1200" dirty="0">
                <a:solidFill>
                  <a:schemeClr val="tx1"/>
                </a:solidFill>
                <a:effectLst/>
                <a:latin typeface="+mn-lt"/>
                <a:ea typeface="+mn-ea"/>
                <a:cs typeface="+mn-cs"/>
              </a:rPr>
              <a:t>an overview of the different types of tests to consider at each major stage of hardware product development and share some best practices for building a testing schedule to help you get started.</a:t>
            </a:r>
            <a:endParaRPr lang="en-US" sz="1200" b="0" i="0" kern="1200" dirty="0">
              <a:solidFill>
                <a:schemeClr val="tx1"/>
              </a:solidFill>
              <a:effectLst/>
              <a:latin typeface="+mn-lt"/>
              <a:cs typeface="Calibri"/>
            </a:endParaRPr>
          </a:p>
          <a:p>
            <a:endParaRPr lang="en-US" dirty="0"/>
          </a:p>
          <a:p>
            <a:r>
              <a:rPr lang="en-US" sz="1200" b="1" i="0" kern="1200" dirty="0">
                <a:solidFill>
                  <a:schemeClr val="tx1"/>
                </a:solidFill>
                <a:effectLst/>
                <a:latin typeface="+mn-lt"/>
                <a:ea typeface="+mn-ea"/>
                <a:cs typeface="+mn-cs"/>
              </a:rPr>
              <a:t>Early Stage Testing</a:t>
            </a:r>
          </a:p>
          <a:p>
            <a:r>
              <a:rPr lang="en-US" sz="1200" b="0" i="0" kern="1200" dirty="0">
                <a:solidFill>
                  <a:schemeClr val="tx1"/>
                </a:solidFill>
                <a:effectLst/>
                <a:latin typeface="+mn-lt"/>
                <a:ea typeface="+mn-ea"/>
                <a:cs typeface="+mn-cs"/>
              </a:rPr>
              <a:t>With even the crudest prototypes, you can do a lot of useful tests. There are 3 major test types you’ll want to build into your schedule during early stage development:</a:t>
            </a:r>
          </a:p>
          <a:p>
            <a:r>
              <a:rPr lang="en-US" sz="1200" b="1" i="0" kern="1200" dirty="0">
                <a:solidFill>
                  <a:schemeClr val="tx1"/>
                </a:solidFill>
                <a:effectLst/>
                <a:latin typeface="+mn-lt"/>
                <a:ea typeface="+mn-ea"/>
                <a:cs typeface="+mn-cs"/>
              </a:rPr>
              <a:t>Usability tests</a:t>
            </a:r>
            <a:r>
              <a:rPr lang="en-US" sz="1200" b="0" i="0" kern="1200" dirty="0">
                <a:solidFill>
                  <a:schemeClr val="tx1"/>
                </a:solidFill>
                <a:effectLst/>
                <a:latin typeface="+mn-lt"/>
                <a:ea typeface="+mn-ea"/>
                <a:cs typeface="+mn-cs"/>
              </a:rPr>
              <a:t> to help refine the industrial design of the product</a:t>
            </a:r>
          </a:p>
          <a:p>
            <a:r>
              <a:rPr lang="en-US" sz="1200" b="1" i="0" kern="1200" dirty="0">
                <a:solidFill>
                  <a:schemeClr val="tx1"/>
                </a:solidFill>
                <a:effectLst/>
                <a:latin typeface="+mn-lt"/>
                <a:ea typeface="+mn-ea"/>
                <a:cs typeface="+mn-cs"/>
              </a:rPr>
              <a:t>Material and finish tests</a:t>
            </a:r>
            <a:r>
              <a:rPr lang="en-US" sz="1200" b="0" i="0" kern="1200" dirty="0">
                <a:solidFill>
                  <a:schemeClr val="tx1"/>
                </a:solidFill>
                <a:effectLst/>
                <a:latin typeface="+mn-lt"/>
                <a:ea typeface="+mn-ea"/>
                <a:cs typeface="+mn-cs"/>
              </a:rPr>
              <a:t> to assess different options for durability</a:t>
            </a:r>
          </a:p>
          <a:p>
            <a:r>
              <a:rPr lang="en-US" sz="1200" b="1" i="0" kern="1200" dirty="0">
                <a:solidFill>
                  <a:schemeClr val="tx1"/>
                </a:solidFill>
                <a:effectLst/>
                <a:latin typeface="+mn-lt"/>
                <a:ea typeface="+mn-ea"/>
                <a:cs typeface="+mn-cs"/>
              </a:rPr>
              <a:t>Critical components tests</a:t>
            </a:r>
            <a:r>
              <a:rPr lang="en-US" sz="1200" b="0" i="0" kern="1200" dirty="0">
                <a:solidFill>
                  <a:schemeClr val="tx1"/>
                </a:solidFill>
                <a:effectLst/>
                <a:latin typeface="+mn-lt"/>
                <a:ea typeface="+mn-ea"/>
                <a:cs typeface="+mn-cs"/>
              </a:rPr>
              <a:t> to analyze different mechanisms in isolation before a complete looks-like, works-like prototype is ready.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Useful Article: </a:t>
            </a:r>
            <a:r>
              <a:rPr lang="en-GB" dirty="0">
                <a:hlinkClick r:id="rId3"/>
              </a:rPr>
              <a:t>https://www.fictiv.com/hwg/test/hardware-testing-101</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F97FD4E-087A-4651-A44E-86F31883DFFB}" type="slidenum">
              <a:rPr lang="en-GB" smtClean="0"/>
              <a:t>13</a:t>
            </a:fld>
            <a:endParaRPr lang="en-GB"/>
          </a:p>
        </p:txBody>
      </p:sp>
    </p:spTree>
    <p:extLst>
      <p:ext uri="{BB962C8B-B14F-4D97-AF65-F5344CB8AC3E}">
        <p14:creationId xmlns:p14="http://schemas.microsoft.com/office/powerpoint/2010/main" val="96886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What is Interface Testing?</a:t>
            </a:r>
          </a:p>
          <a:p>
            <a:r>
              <a:rPr lang="en-US" sz="1200" b="0" i="0" kern="1200">
                <a:solidFill>
                  <a:schemeClr val="tx1"/>
                </a:solidFill>
                <a:effectLst/>
                <a:latin typeface="+mn-lt"/>
                <a:ea typeface="+mn-ea"/>
                <a:cs typeface="+mn-cs"/>
              </a:rPr>
              <a:t>Interface Testing is performed to evaluate whether systems or components pass data and control correctly to one another. It is to verify if all the interactions between these modules are working properly and errors are handled properly.</a:t>
            </a:r>
          </a:p>
          <a:p>
            <a:r>
              <a:rPr lang="en-US" sz="1200" b="0" i="0" kern="1200">
                <a:solidFill>
                  <a:schemeClr val="tx1"/>
                </a:solidFill>
                <a:effectLst/>
                <a:latin typeface="+mn-lt"/>
                <a:ea typeface="+mn-ea"/>
                <a:cs typeface="+mn-cs"/>
              </a:rPr>
              <a:t>Interface Testing - Checklist</a:t>
            </a:r>
          </a:p>
          <a:p>
            <a:r>
              <a:rPr lang="en-US" sz="1200" b="0" i="0" kern="1200">
                <a:solidFill>
                  <a:schemeClr val="tx1"/>
                </a:solidFill>
                <a:effectLst/>
                <a:latin typeface="+mn-lt"/>
                <a:ea typeface="+mn-ea"/>
                <a:cs typeface="+mn-cs"/>
              </a:rPr>
              <a:t>Verify that communication between the systems are done correctly</a:t>
            </a:r>
          </a:p>
          <a:p>
            <a:r>
              <a:rPr lang="en-US" sz="1200" b="0" i="0" kern="1200">
                <a:solidFill>
                  <a:schemeClr val="tx1"/>
                </a:solidFill>
                <a:effectLst/>
                <a:latin typeface="+mn-lt"/>
                <a:ea typeface="+mn-ea"/>
                <a:cs typeface="+mn-cs"/>
              </a:rPr>
              <a:t>Verify if all supported hardware/software has been tested</a:t>
            </a:r>
          </a:p>
          <a:p>
            <a:r>
              <a:rPr lang="en-US" sz="1200" b="0" i="0" kern="1200">
                <a:solidFill>
                  <a:schemeClr val="tx1"/>
                </a:solidFill>
                <a:effectLst/>
                <a:latin typeface="+mn-lt"/>
                <a:ea typeface="+mn-ea"/>
                <a:cs typeface="+mn-cs"/>
              </a:rPr>
              <a:t>Verify if all linked documents </a:t>
            </a:r>
            <a:r>
              <a:rPr lang="en-US"/>
              <a:t>can </a:t>
            </a:r>
            <a:r>
              <a:rPr lang="en-US" sz="1200" b="0" i="0" kern="1200">
                <a:solidFill>
                  <a:schemeClr val="tx1"/>
                </a:solidFill>
                <a:effectLst/>
                <a:latin typeface="+mn-lt"/>
                <a:ea typeface="+mn-ea"/>
                <a:cs typeface="+mn-cs"/>
              </a:rPr>
              <a:t>be supported/opened on all platforms</a:t>
            </a:r>
            <a:endParaRPr lang="en-US" sz="1200" b="0" i="0" kern="1200">
              <a:solidFill>
                <a:schemeClr val="tx1"/>
              </a:solidFill>
              <a:effectLst/>
              <a:latin typeface="+mn-lt"/>
              <a:cs typeface="Calibri"/>
            </a:endParaRPr>
          </a:p>
          <a:p>
            <a:r>
              <a:rPr lang="en-US" sz="1200" b="0" i="0" kern="1200">
                <a:solidFill>
                  <a:schemeClr val="tx1"/>
                </a:solidFill>
                <a:effectLst/>
                <a:latin typeface="+mn-lt"/>
                <a:ea typeface="+mn-ea"/>
                <a:cs typeface="+mn-cs"/>
              </a:rPr>
              <a:t>Verify the security requirements or encryption while communication happens between systems</a:t>
            </a:r>
          </a:p>
          <a:p>
            <a:r>
              <a:rPr lang="en-US" sz="1200" b="0" i="0" kern="1200">
                <a:solidFill>
                  <a:schemeClr val="tx1"/>
                </a:solidFill>
                <a:effectLst/>
                <a:latin typeface="+mn-lt"/>
                <a:ea typeface="+mn-ea"/>
                <a:cs typeface="+mn-cs"/>
              </a:rPr>
              <a:t>Check if a Solution can handle network failures between Web site and application server</a:t>
            </a:r>
          </a:p>
        </p:txBody>
      </p:sp>
      <p:sp>
        <p:nvSpPr>
          <p:cNvPr id="4" name="Slide Number Placeholder 3"/>
          <p:cNvSpPr>
            <a:spLocks noGrp="1"/>
          </p:cNvSpPr>
          <p:nvPr>
            <p:ph type="sldNum" sz="quarter" idx="5"/>
          </p:nvPr>
        </p:nvSpPr>
        <p:spPr/>
        <p:txBody>
          <a:bodyPr/>
          <a:lstStyle/>
          <a:p>
            <a:fld id="{CF97FD4E-087A-4651-A44E-86F31883DFFB}" type="slidenum">
              <a:rPr lang="en-GB" smtClean="0"/>
              <a:t>14</a:t>
            </a:fld>
            <a:endParaRPr lang="en-GB"/>
          </a:p>
        </p:txBody>
      </p:sp>
    </p:spTree>
    <p:extLst>
      <p:ext uri="{BB962C8B-B14F-4D97-AF65-F5344CB8AC3E}">
        <p14:creationId xmlns:p14="http://schemas.microsoft.com/office/powerpoint/2010/main" val="1851957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What is Interface Testing?</a:t>
            </a:r>
          </a:p>
          <a:p>
            <a:r>
              <a:rPr lang="en-US" sz="1200" b="0" i="0" kern="1200">
                <a:solidFill>
                  <a:schemeClr val="tx1"/>
                </a:solidFill>
                <a:effectLst/>
                <a:latin typeface="+mn-lt"/>
                <a:ea typeface="+mn-ea"/>
                <a:cs typeface="+mn-cs"/>
              </a:rPr>
              <a:t>Interface Testing is performed to evaluate whether systems or components pass data and control correctly to one another. It is to verify if all the interactions between these modules are working properly and errors are handled properly.</a:t>
            </a:r>
          </a:p>
          <a:p>
            <a:r>
              <a:rPr lang="en-US" sz="1200" b="0" i="0" kern="1200">
                <a:solidFill>
                  <a:schemeClr val="tx1"/>
                </a:solidFill>
                <a:effectLst/>
                <a:latin typeface="+mn-lt"/>
                <a:ea typeface="+mn-ea"/>
                <a:cs typeface="+mn-cs"/>
              </a:rPr>
              <a:t>Interface Testing - Checklist</a:t>
            </a:r>
          </a:p>
          <a:p>
            <a:r>
              <a:rPr lang="en-US" sz="1200" b="0" i="0" kern="1200">
                <a:solidFill>
                  <a:schemeClr val="tx1"/>
                </a:solidFill>
                <a:effectLst/>
                <a:latin typeface="+mn-lt"/>
                <a:ea typeface="+mn-ea"/>
                <a:cs typeface="+mn-cs"/>
              </a:rPr>
              <a:t>Verify that communication between the systems are done correctly</a:t>
            </a:r>
          </a:p>
          <a:p>
            <a:r>
              <a:rPr lang="en-US" sz="1200" b="0" i="0" kern="1200">
                <a:solidFill>
                  <a:schemeClr val="tx1"/>
                </a:solidFill>
                <a:effectLst/>
                <a:latin typeface="+mn-lt"/>
                <a:ea typeface="+mn-ea"/>
                <a:cs typeface="+mn-cs"/>
              </a:rPr>
              <a:t>Verify if all supported hardware/software has been tested</a:t>
            </a:r>
          </a:p>
          <a:p>
            <a:r>
              <a:rPr lang="en-US" sz="1200" b="0" i="0" kern="1200">
                <a:solidFill>
                  <a:schemeClr val="tx1"/>
                </a:solidFill>
                <a:effectLst/>
                <a:latin typeface="+mn-lt"/>
                <a:ea typeface="+mn-ea"/>
                <a:cs typeface="+mn-cs"/>
              </a:rPr>
              <a:t>Verify if all linked documents </a:t>
            </a:r>
            <a:r>
              <a:rPr lang="en-US"/>
              <a:t>can </a:t>
            </a:r>
            <a:r>
              <a:rPr lang="en-US" sz="1200" b="0" i="0" kern="1200">
                <a:solidFill>
                  <a:schemeClr val="tx1"/>
                </a:solidFill>
                <a:effectLst/>
                <a:latin typeface="+mn-lt"/>
                <a:ea typeface="+mn-ea"/>
                <a:cs typeface="+mn-cs"/>
              </a:rPr>
              <a:t>be supported/opened on all platforms</a:t>
            </a:r>
            <a:endParaRPr lang="en-US" sz="1200" b="0" i="0" kern="1200">
              <a:solidFill>
                <a:schemeClr val="tx1"/>
              </a:solidFill>
              <a:effectLst/>
              <a:latin typeface="+mn-lt"/>
              <a:cs typeface="Calibri"/>
            </a:endParaRPr>
          </a:p>
          <a:p>
            <a:r>
              <a:rPr lang="en-US" sz="1200" b="0" i="0" kern="1200">
                <a:solidFill>
                  <a:schemeClr val="tx1"/>
                </a:solidFill>
                <a:effectLst/>
                <a:latin typeface="+mn-lt"/>
                <a:ea typeface="+mn-ea"/>
                <a:cs typeface="+mn-cs"/>
              </a:rPr>
              <a:t>Verify the security requirements or encryption while communication happens between systems</a:t>
            </a:r>
          </a:p>
          <a:p>
            <a:r>
              <a:rPr lang="en-US" sz="1200" b="0" i="0" kern="1200">
                <a:solidFill>
                  <a:schemeClr val="tx1"/>
                </a:solidFill>
                <a:effectLst/>
                <a:latin typeface="+mn-lt"/>
                <a:ea typeface="+mn-ea"/>
                <a:cs typeface="+mn-cs"/>
              </a:rPr>
              <a:t>Check if a Solution can handle network failures between Web site and application server</a:t>
            </a:r>
          </a:p>
        </p:txBody>
      </p:sp>
      <p:sp>
        <p:nvSpPr>
          <p:cNvPr id="4" name="Slide Number Placeholder 3"/>
          <p:cNvSpPr>
            <a:spLocks noGrp="1"/>
          </p:cNvSpPr>
          <p:nvPr>
            <p:ph type="sldNum" sz="quarter" idx="5"/>
          </p:nvPr>
        </p:nvSpPr>
        <p:spPr/>
        <p:txBody>
          <a:bodyPr/>
          <a:lstStyle/>
          <a:p>
            <a:fld id="{CF97FD4E-087A-4651-A44E-86F31883DFFB}" type="slidenum">
              <a:rPr lang="en-GB" smtClean="0"/>
              <a:t>15</a:t>
            </a:fld>
            <a:endParaRPr lang="en-GB"/>
          </a:p>
        </p:txBody>
      </p:sp>
    </p:spTree>
    <p:extLst>
      <p:ext uri="{BB962C8B-B14F-4D97-AF65-F5344CB8AC3E}">
        <p14:creationId xmlns:p14="http://schemas.microsoft.com/office/powerpoint/2010/main" val="4008747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Product testing, also called consumer testing or comparative testing, is a process of measuring the properties or performance of products.</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theory is that since the advent of mass production manufacturers produce branded products which they assert and advertise to be identical within some technical standard.</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Product testing seeks to ensure that consumers can understand what products will do for them and which products are the best value. Product testing is a strategy to increase consumer protection by checking the claims made during marketing strategies such as advertising, which by their nature are in the interest of the entity distributing the service and not necessarily in the interest of the consumer. The advent of product testing was the beginning of the modern consumer movement.</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Useful Article: </a:t>
            </a:r>
            <a:r>
              <a:rPr lang="en-GB">
                <a:hlinkClick r:id="rId3"/>
              </a:rPr>
              <a:t>https://learn.marsdd.com/article/product-testing-methods/</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F97FD4E-087A-4651-A44E-86F31883DFFB}" type="slidenum">
              <a:rPr lang="en-GB" smtClean="0"/>
              <a:t>16</a:t>
            </a:fld>
            <a:endParaRPr lang="en-GB"/>
          </a:p>
        </p:txBody>
      </p:sp>
    </p:spTree>
    <p:extLst>
      <p:ext uri="{BB962C8B-B14F-4D97-AF65-F5344CB8AC3E}">
        <p14:creationId xmlns:p14="http://schemas.microsoft.com/office/powerpoint/2010/main" val="2011519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Get the students to think about how they create the materials. They can use any method, Publisher, Word, Photoshop, </a:t>
            </a:r>
          </a:p>
          <a:p>
            <a:endParaRPr lang="en-US"/>
          </a:p>
          <a:p>
            <a:r>
              <a:rPr lang="en-US"/>
              <a:t>The only requirement is that they produce materials that can be delivered.</a:t>
            </a:r>
          </a:p>
          <a:p>
            <a:endParaRPr lang="en-US"/>
          </a:p>
          <a:p>
            <a:r>
              <a:rPr lang="en-US"/>
              <a:t>As a possible extension activity you could have them deliver this training to other students and get feedback.</a:t>
            </a:r>
            <a:endParaRPr lang="en-GB"/>
          </a:p>
        </p:txBody>
      </p:sp>
      <p:sp>
        <p:nvSpPr>
          <p:cNvPr id="4" name="Slide Number Placeholder 3"/>
          <p:cNvSpPr>
            <a:spLocks noGrp="1"/>
          </p:cNvSpPr>
          <p:nvPr>
            <p:ph type="sldNum" sz="quarter" idx="5"/>
          </p:nvPr>
        </p:nvSpPr>
        <p:spPr/>
        <p:txBody>
          <a:bodyPr/>
          <a:lstStyle/>
          <a:p>
            <a:fld id="{CF97FD4E-087A-4651-A44E-86F31883DFFB}" type="slidenum">
              <a:rPr lang="en-GB" smtClean="0"/>
              <a:t>18</a:t>
            </a:fld>
            <a:endParaRPr lang="en-GB"/>
          </a:p>
        </p:txBody>
      </p:sp>
    </p:spTree>
    <p:extLst>
      <p:ext uri="{BB962C8B-B14F-4D97-AF65-F5344CB8AC3E}">
        <p14:creationId xmlns:p14="http://schemas.microsoft.com/office/powerpoint/2010/main" val="2543010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19636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548528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223051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671426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650537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2022368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835808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8720500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2038115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4575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00323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92317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43590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9632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82522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62727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7503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6FA2B21-3FCD-4721-B95C-427943F61125}" type="datetime1">
              <a:rPr lang="en-US" smtClean="0"/>
              <a:t>1/24/2022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37475234"/>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t4kyRyKyOpo"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9254-6402-43A1-8E5B-B1336D94A77D}"/>
              </a:ext>
            </a:extLst>
          </p:cNvPr>
          <p:cNvSpPr>
            <a:spLocks noGrp="1"/>
          </p:cNvSpPr>
          <p:nvPr>
            <p:ph type="ctrTitle"/>
          </p:nvPr>
        </p:nvSpPr>
        <p:spPr>
          <a:xfrm>
            <a:off x="1595269" y="1122362"/>
            <a:ext cx="9001462" cy="3744605"/>
          </a:xfrm>
        </p:spPr>
        <p:txBody>
          <a:bodyPr>
            <a:normAutofit/>
          </a:bodyPr>
          <a:lstStyle/>
          <a:p>
            <a:r>
              <a:rPr lang="en-GB" dirty="0"/>
              <a:t>Testing all components</a:t>
            </a:r>
          </a:p>
        </p:txBody>
      </p:sp>
    </p:spTree>
    <p:extLst>
      <p:ext uri="{BB962C8B-B14F-4D97-AF65-F5344CB8AC3E}">
        <p14:creationId xmlns:p14="http://schemas.microsoft.com/office/powerpoint/2010/main" val="138292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AD5AD-F2BD-459C-B576-EC554FFF02E3}"/>
              </a:ext>
            </a:extLst>
          </p:cNvPr>
          <p:cNvSpPr>
            <a:spLocks noGrp="1"/>
          </p:cNvSpPr>
          <p:nvPr>
            <p:ph type="title"/>
          </p:nvPr>
        </p:nvSpPr>
        <p:spPr>
          <a:xfrm>
            <a:off x="658092" y="532271"/>
            <a:ext cx="4439901" cy="1326321"/>
          </a:xfrm>
        </p:spPr>
        <p:txBody>
          <a:bodyPr/>
          <a:lstStyle/>
          <a:p>
            <a:r>
              <a:rPr lang="en-GB" sz="3600" dirty="0"/>
              <a:t>Integration testing</a:t>
            </a:r>
            <a:endParaRPr lang="en-GB" dirty="0"/>
          </a:p>
        </p:txBody>
      </p:sp>
      <p:sp>
        <p:nvSpPr>
          <p:cNvPr id="3" name="Content Placeholder 2">
            <a:extLst>
              <a:ext uri="{FF2B5EF4-FFF2-40B4-BE49-F238E27FC236}">
                <a16:creationId xmlns:a16="http://schemas.microsoft.com/office/drawing/2014/main" id="{38425C8F-52A3-4202-BFFB-683B212D24AC}"/>
              </a:ext>
            </a:extLst>
          </p:cNvPr>
          <p:cNvSpPr>
            <a:spLocks noGrp="1"/>
          </p:cNvSpPr>
          <p:nvPr>
            <p:ph idx="1"/>
          </p:nvPr>
        </p:nvSpPr>
        <p:spPr>
          <a:xfrm>
            <a:off x="658092" y="2604655"/>
            <a:ext cx="10131425" cy="3985942"/>
          </a:xfrm>
        </p:spPr>
        <p:txBody>
          <a:bodyPr>
            <a:normAutofit/>
          </a:bodyPr>
          <a:lstStyle/>
          <a:p>
            <a:r>
              <a:rPr lang="en-US" sz="2000" dirty="0"/>
              <a:t>Software modules are integrated</a:t>
            </a:r>
            <a:br>
              <a:rPr lang="en-US" sz="2000" dirty="0"/>
            </a:br>
            <a:r>
              <a:rPr lang="en-US" sz="2000" dirty="0"/>
              <a:t>logically and tested as a group. </a:t>
            </a:r>
          </a:p>
          <a:p>
            <a:r>
              <a:rPr lang="en-US" sz="2000" dirty="0"/>
              <a:t>A typical software project consists</a:t>
            </a:r>
            <a:br>
              <a:rPr lang="en-US" sz="2000" dirty="0"/>
            </a:br>
            <a:r>
              <a:rPr lang="en-US" sz="2000" dirty="0"/>
              <a:t>of multiple software modules, coded by different programmers.</a:t>
            </a:r>
          </a:p>
          <a:p>
            <a:r>
              <a:rPr lang="en-US" sz="2000" dirty="0"/>
              <a:t>The purpose of this level of testing is to expose defects in the interaction between these software modules when they are integrated.</a:t>
            </a:r>
          </a:p>
          <a:p>
            <a:r>
              <a:rPr lang="en-GB" sz="2000" dirty="0"/>
              <a:t>It is also termed as 'I &amp; T' (Integration and Testing) or 'String Testing'. </a:t>
            </a:r>
          </a:p>
        </p:txBody>
      </p:sp>
      <p:pic>
        <p:nvPicPr>
          <p:cNvPr id="4" name="Picture 2" descr="What is Integration Testing? Tools and Best Practices - XenonStack">
            <a:extLst>
              <a:ext uri="{FF2B5EF4-FFF2-40B4-BE49-F238E27FC236}">
                <a16:creationId xmlns:a16="http://schemas.microsoft.com/office/drawing/2014/main" id="{E4749CEC-F42E-4654-B1FF-80B9939EBA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22" b="7031"/>
          <a:stretch/>
        </p:blipFill>
        <p:spPr bwMode="auto">
          <a:xfrm>
            <a:off x="5442963" y="115003"/>
            <a:ext cx="6601319" cy="3313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148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011C7C-2E1F-6442-BB07-A4FBCC39D931}"/>
              </a:ext>
            </a:extLst>
          </p:cNvPr>
          <p:cNvSpPr>
            <a:spLocks noGrp="1"/>
          </p:cNvSpPr>
          <p:nvPr>
            <p:ph type="title"/>
          </p:nvPr>
        </p:nvSpPr>
        <p:spPr>
          <a:xfrm>
            <a:off x="1581665" y="1049609"/>
            <a:ext cx="9986448" cy="1096875"/>
          </a:xfrm>
        </p:spPr>
        <p:txBody>
          <a:bodyPr/>
          <a:lstStyle/>
          <a:p>
            <a:r>
              <a:rPr lang="en-US"/>
              <a:t>Hardware Testing</a:t>
            </a:r>
          </a:p>
        </p:txBody>
      </p:sp>
      <p:sp>
        <p:nvSpPr>
          <p:cNvPr id="8" name="Content Placeholder 2">
            <a:extLst>
              <a:ext uri="{FF2B5EF4-FFF2-40B4-BE49-F238E27FC236}">
                <a16:creationId xmlns:a16="http://schemas.microsoft.com/office/drawing/2014/main" id="{F327E42E-E3B7-A747-8D69-9FE9901FE8C4}"/>
              </a:ext>
            </a:extLst>
          </p:cNvPr>
          <p:cNvSpPr>
            <a:spLocks noGrp="1"/>
          </p:cNvSpPr>
          <p:nvPr>
            <p:ph idx="1"/>
          </p:nvPr>
        </p:nvSpPr>
        <p:spPr>
          <a:xfrm>
            <a:off x="1581665" y="2326573"/>
            <a:ext cx="7777488" cy="4128015"/>
          </a:xfrm>
        </p:spPr>
        <p:txBody>
          <a:bodyPr vert="horz" lIns="91440" tIns="45720" rIns="91440" bIns="45720" rtlCol="0" anchor="t">
            <a:normAutofit/>
          </a:bodyPr>
          <a:lstStyle/>
          <a:p>
            <a:pPr marL="0" indent="0">
              <a:buNone/>
            </a:pPr>
            <a:r>
              <a:rPr lang="en-US" b="1" dirty="0"/>
              <a:t>Testing</a:t>
            </a:r>
            <a:r>
              <a:rPr lang="en-US" dirty="0"/>
              <a:t> is needed to ensure that every component of a system is operating as it should, and that the system is performing exactly in accordance with the specific local requirements. A comprehensive structured </a:t>
            </a:r>
            <a:r>
              <a:rPr lang="en-US" b="1" dirty="0"/>
              <a:t>testing</a:t>
            </a:r>
            <a:r>
              <a:rPr lang="en-US" dirty="0"/>
              <a:t> program is one that ensures that all aspects of a system are tested.</a:t>
            </a:r>
          </a:p>
        </p:txBody>
      </p:sp>
    </p:spTree>
    <p:extLst>
      <p:ext uri="{BB962C8B-B14F-4D97-AF65-F5344CB8AC3E}">
        <p14:creationId xmlns:p14="http://schemas.microsoft.com/office/powerpoint/2010/main" val="421300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011C7C-2E1F-6442-BB07-A4FBCC39D931}"/>
              </a:ext>
            </a:extLst>
          </p:cNvPr>
          <p:cNvSpPr>
            <a:spLocks noGrp="1"/>
          </p:cNvSpPr>
          <p:nvPr>
            <p:ph type="title"/>
          </p:nvPr>
        </p:nvSpPr>
        <p:spPr>
          <a:xfrm>
            <a:off x="1581665" y="1049609"/>
            <a:ext cx="9986448" cy="1096875"/>
          </a:xfrm>
        </p:spPr>
        <p:txBody>
          <a:bodyPr/>
          <a:lstStyle/>
          <a:p>
            <a:r>
              <a:rPr lang="en-US" dirty="0"/>
              <a:t>Hardware Testing</a:t>
            </a:r>
          </a:p>
        </p:txBody>
      </p:sp>
      <p:sp>
        <p:nvSpPr>
          <p:cNvPr id="8" name="Content Placeholder 2">
            <a:extLst>
              <a:ext uri="{FF2B5EF4-FFF2-40B4-BE49-F238E27FC236}">
                <a16:creationId xmlns:a16="http://schemas.microsoft.com/office/drawing/2014/main" id="{F327E42E-E3B7-A747-8D69-9FE9901FE8C4}"/>
              </a:ext>
            </a:extLst>
          </p:cNvPr>
          <p:cNvSpPr>
            <a:spLocks noGrp="1"/>
          </p:cNvSpPr>
          <p:nvPr>
            <p:ph idx="1"/>
          </p:nvPr>
        </p:nvSpPr>
        <p:spPr>
          <a:xfrm>
            <a:off x="1581665" y="2326573"/>
            <a:ext cx="7777488" cy="4128015"/>
          </a:xfrm>
        </p:spPr>
        <p:txBody>
          <a:bodyPr vert="horz" lIns="91440" tIns="45720" rIns="91440" bIns="45720" rtlCol="0" anchor="t">
            <a:normAutofit lnSpcReduction="10000"/>
          </a:bodyPr>
          <a:lstStyle/>
          <a:p>
            <a:r>
              <a:rPr lang="en-US" dirty="0">
                <a:effectLst/>
              </a:rPr>
              <a:t>Software and hardware engineers alike have heard some form of this advice: “Build lots of prototypes; iterate as fast as you can.”</a:t>
            </a:r>
          </a:p>
          <a:p>
            <a:r>
              <a:rPr lang="en-US" dirty="0">
                <a:effectLst/>
              </a:rPr>
              <a:t>In the Hardware Industry, these prototypes can cost a lot of time and money.</a:t>
            </a:r>
          </a:p>
          <a:p>
            <a:r>
              <a:rPr lang="en-US" dirty="0">
                <a:effectLst/>
              </a:rPr>
              <a:t>Strive to iterate quickly, get as much information as possible out of each round of prototypes</a:t>
            </a:r>
          </a:p>
          <a:p>
            <a:r>
              <a:rPr lang="en-US" dirty="0">
                <a:effectLst/>
              </a:rPr>
              <a:t>Inform improvements in the next iteration.</a:t>
            </a:r>
          </a:p>
          <a:p>
            <a:pPr marL="0" indent="0">
              <a:buNone/>
            </a:pPr>
            <a:endParaRPr lang="en-US" dirty="0">
              <a:effectLst/>
            </a:endParaRPr>
          </a:p>
          <a:p>
            <a:pPr marL="0" indent="0">
              <a:buNone/>
            </a:pPr>
            <a:r>
              <a:rPr lang="en-US" dirty="0">
                <a:effectLst/>
              </a:rPr>
              <a:t>This is the purpose of hardware testing.</a:t>
            </a:r>
            <a:endParaRPr lang="en-US" dirty="0">
              <a:effectLst/>
              <a:cs typeface="Calibri"/>
            </a:endParaRPr>
          </a:p>
        </p:txBody>
      </p:sp>
    </p:spTree>
    <p:extLst>
      <p:ext uri="{BB962C8B-B14F-4D97-AF65-F5344CB8AC3E}">
        <p14:creationId xmlns:p14="http://schemas.microsoft.com/office/powerpoint/2010/main" val="2697858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011C7C-2E1F-6442-BB07-A4FBCC39D931}"/>
              </a:ext>
            </a:extLst>
          </p:cNvPr>
          <p:cNvSpPr>
            <a:spLocks noGrp="1"/>
          </p:cNvSpPr>
          <p:nvPr>
            <p:ph type="title"/>
          </p:nvPr>
        </p:nvSpPr>
        <p:spPr>
          <a:xfrm>
            <a:off x="1581665" y="1049609"/>
            <a:ext cx="9986448" cy="1096875"/>
          </a:xfrm>
        </p:spPr>
        <p:txBody>
          <a:bodyPr/>
          <a:lstStyle/>
          <a:p>
            <a:r>
              <a:rPr lang="en-US"/>
              <a:t>Hardware Testing</a:t>
            </a:r>
          </a:p>
        </p:txBody>
      </p:sp>
      <p:sp>
        <p:nvSpPr>
          <p:cNvPr id="8" name="Content Placeholder 2">
            <a:extLst>
              <a:ext uri="{FF2B5EF4-FFF2-40B4-BE49-F238E27FC236}">
                <a16:creationId xmlns:a16="http://schemas.microsoft.com/office/drawing/2014/main" id="{F327E42E-E3B7-A747-8D69-9FE9901FE8C4}"/>
              </a:ext>
            </a:extLst>
          </p:cNvPr>
          <p:cNvSpPr>
            <a:spLocks noGrp="1"/>
          </p:cNvSpPr>
          <p:nvPr>
            <p:ph idx="1"/>
          </p:nvPr>
        </p:nvSpPr>
        <p:spPr>
          <a:xfrm>
            <a:off x="514351" y="2326573"/>
            <a:ext cx="8423910" cy="4128015"/>
          </a:xfrm>
        </p:spPr>
        <p:txBody>
          <a:bodyPr vert="horz" lIns="91440" tIns="45720" rIns="91440" bIns="45720" rtlCol="0" anchor="t">
            <a:normAutofit/>
          </a:bodyPr>
          <a:lstStyle/>
          <a:p>
            <a:pPr marL="0" indent="0">
              <a:buNone/>
            </a:pPr>
            <a:r>
              <a:rPr lang="en-GB" dirty="0">
                <a:effectLst/>
                <a:cs typeface="Calibri"/>
              </a:rPr>
              <a:t>Early Stage Testing</a:t>
            </a:r>
          </a:p>
          <a:p>
            <a:pPr marL="0" indent="0">
              <a:buNone/>
            </a:pPr>
            <a:r>
              <a:rPr lang="en-GB" dirty="0">
                <a:effectLst/>
                <a:cs typeface="Calibri"/>
              </a:rPr>
              <a:t>With even the crudest prototypes, you can do a lot of useful tests. There are 3 major test types you’ll want to build into your schedule during early stage development:</a:t>
            </a:r>
          </a:p>
          <a:p>
            <a:r>
              <a:rPr lang="en-GB" dirty="0">
                <a:effectLst/>
                <a:cs typeface="Calibri"/>
              </a:rPr>
              <a:t>Usability tests to help refine the industrial design of the product</a:t>
            </a:r>
          </a:p>
          <a:p>
            <a:r>
              <a:rPr lang="en-GB" dirty="0">
                <a:effectLst/>
                <a:cs typeface="Calibri"/>
              </a:rPr>
              <a:t>Material and finish tests to assess different options for durability</a:t>
            </a:r>
          </a:p>
          <a:p>
            <a:r>
              <a:rPr lang="en-GB" dirty="0">
                <a:effectLst/>
                <a:cs typeface="Calibri"/>
              </a:rPr>
              <a:t>Critical components tests to analyse different mechanisms in isolation before a complete looks-like, works-like prototype is ready.</a:t>
            </a:r>
          </a:p>
          <a:p>
            <a:endParaRPr lang="en-US" dirty="0">
              <a:effectLst/>
              <a:cs typeface="Calibri"/>
            </a:endParaRPr>
          </a:p>
        </p:txBody>
      </p:sp>
      <p:sp>
        <p:nvSpPr>
          <p:cNvPr id="2" name="TextBox 1">
            <a:extLst>
              <a:ext uri="{FF2B5EF4-FFF2-40B4-BE49-F238E27FC236}">
                <a16:creationId xmlns:a16="http://schemas.microsoft.com/office/drawing/2014/main" id="{B05DF663-01B1-41E2-9FC7-A241EAE789E9}"/>
              </a:ext>
            </a:extLst>
          </p:cNvPr>
          <p:cNvSpPr txBox="1"/>
          <p:nvPr/>
        </p:nvSpPr>
        <p:spPr>
          <a:xfrm>
            <a:off x="9323069" y="3234189"/>
            <a:ext cx="2354580" cy="1477328"/>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GB" dirty="0"/>
              <a:t>Can you think of any hardware that you purchased recently? </a:t>
            </a:r>
          </a:p>
          <a:p>
            <a:r>
              <a:rPr lang="en-GB" dirty="0"/>
              <a:t>e.g. headphones – user interface</a:t>
            </a:r>
          </a:p>
        </p:txBody>
      </p:sp>
    </p:spTree>
    <p:extLst>
      <p:ext uri="{BB962C8B-B14F-4D97-AF65-F5344CB8AC3E}">
        <p14:creationId xmlns:p14="http://schemas.microsoft.com/office/powerpoint/2010/main" val="1785265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011C7C-2E1F-6442-BB07-A4FBCC39D931}"/>
              </a:ext>
            </a:extLst>
          </p:cNvPr>
          <p:cNvSpPr>
            <a:spLocks noGrp="1"/>
          </p:cNvSpPr>
          <p:nvPr>
            <p:ph type="title"/>
          </p:nvPr>
        </p:nvSpPr>
        <p:spPr>
          <a:xfrm>
            <a:off x="1581665" y="1049609"/>
            <a:ext cx="9986448" cy="1096875"/>
          </a:xfrm>
        </p:spPr>
        <p:txBody>
          <a:bodyPr/>
          <a:lstStyle/>
          <a:p>
            <a:r>
              <a:rPr lang="en-US" dirty="0"/>
              <a:t>Interface Testing</a:t>
            </a:r>
          </a:p>
        </p:txBody>
      </p:sp>
      <p:sp>
        <p:nvSpPr>
          <p:cNvPr id="8" name="Content Placeholder 2">
            <a:extLst>
              <a:ext uri="{FF2B5EF4-FFF2-40B4-BE49-F238E27FC236}">
                <a16:creationId xmlns:a16="http://schemas.microsoft.com/office/drawing/2014/main" id="{F327E42E-E3B7-A747-8D69-9FE9901FE8C4}"/>
              </a:ext>
            </a:extLst>
          </p:cNvPr>
          <p:cNvSpPr>
            <a:spLocks noGrp="1"/>
          </p:cNvSpPr>
          <p:nvPr>
            <p:ph idx="1"/>
          </p:nvPr>
        </p:nvSpPr>
        <p:spPr>
          <a:xfrm>
            <a:off x="1581665" y="2130276"/>
            <a:ext cx="7777488" cy="4128015"/>
          </a:xfrm>
        </p:spPr>
        <p:txBody>
          <a:bodyPr vert="horz" lIns="91440" tIns="45720" rIns="91440" bIns="45720" rtlCol="0" anchor="t">
            <a:normAutofit/>
          </a:bodyPr>
          <a:lstStyle/>
          <a:p>
            <a:pPr marL="0" indent="0">
              <a:buNone/>
            </a:pPr>
            <a:r>
              <a:rPr lang="en-US" b="1" dirty="0"/>
              <a:t>Interface Testing</a:t>
            </a:r>
            <a:r>
              <a:rPr lang="en-US" dirty="0"/>
              <a:t> is performed to evaluate whether systems or components pass </a:t>
            </a:r>
            <a:r>
              <a:rPr lang="en-US" b="1" dirty="0"/>
              <a:t>data</a:t>
            </a:r>
            <a:r>
              <a:rPr lang="en-US" dirty="0"/>
              <a:t> and </a:t>
            </a:r>
            <a:r>
              <a:rPr lang="en-US" b="1" dirty="0"/>
              <a:t>control</a:t>
            </a:r>
            <a:r>
              <a:rPr lang="en-US" dirty="0"/>
              <a:t> correctly to one another. It is to verify if all the interactions between these modules are working properly and errors are handled properly.</a:t>
            </a:r>
          </a:p>
        </p:txBody>
      </p:sp>
    </p:spTree>
    <p:extLst>
      <p:ext uri="{BB962C8B-B14F-4D97-AF65-F5344CB8AC3E}">
        <p14:creationId xmlns:p14="http://schemas.microsoft.com/office/powerpoint/2010/main" val="577690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011C7C-2E1F-6442-BB07-A4FBCC39D931}"/>
              </a:ext>
            </a:extLst>
          </p:cNvPr>
          <p:cNvSpPr>
            <a:spLocks noGrp="1"/>
          </p:cNvSpPr>
          <p:nvPr>
            <p:ph type="title"/>
          </p:nvPr>
        </p:nvSpPr>
        <p:spPr>
          <a:xfrm>
            <a:off x="1581665" y="1049609"/>
            <a:ext cx="9986448" cy="1096875"/>
          </a:xfrm>
        </p:spPr>
        <p:txBody>
          <a:bodyPr/>
          <a:lstStyle/>
          <a:p>
            <a:r>
              <a:rPr lang="en-US"/>
              <a:t>Interface Testing</a:t>
            </a:r>
          </a:p>
        </p:txBody>
      </p:sp>
      <p:sp>
        <p:nvSpPr>
          <p:cNvPr id="8" name="Content Placeholder 2">
            <a:extLst>
              <a:ext uri="{FF2B5EF4-FFF2-40B4-BE49-F238E27FC236}">
                <a16:creationId xmlns:a16="http://schemas.microsoft.com/office/drawing/2014/main" id="{F327E42E-E3B7-A747-8D69-9FE9901FE8C4}"/>
              </a:ext>
            </a:extLst>
          </p:cNvPr>
          <p:cNvSpPr>
            <a:spLocks noGrp="1"/>
          </p:cNvSpPr>
          <p:nvPr>
            <p:ph idx="1"/>
          </p:nvPr>
        </p:nvSpPr>
        <p:spPr>
          <a:xfrm>
            <a:off x="1581664" y="2130276"/>
            <a:ext cx="9196825" cy="4128015"/>
          </a:xfrm>
        </p:spPr>
        <p:txBody>
          <a:bodyPr vert="horz" lIns="91440" tIns="45720" rIns="91440" bIns="45720" rtlCol="0" anchor="t">
            <a:normAutofit/>
          </a:bodyPr>
          <a:lstStyle/>
          <a:p>
            <a:pPr marL="0" indent="0">
              <a:buNone/>
            </a:pPr>
            <a:r>
              <a:rPr lang="en-US" dirty="0">
                <a:effectLst/>
              </a:rPr>
              <a:t>Interface Testing - Checklist</a:t>
            </a:r>
          </a:p>
          <a:p>
            <a:r>
              <a:rPr lang="en-US" dirty="0">
                <a:effectLst/>
              </a:rPr>
              <a:t>Verify that communication between the systems are done correctly</a:t>
            </a:r>
          </a:p>
          <a:p>
            <a:r>
              <a:rPr lang="en-US" dirty="0">
                <a:effectLst/>
              </a:rPr>
              <a:t>Verify if all supported hardware/software has been tested</a:t>
            </a:r>
          </a:p>
          <a:p>
            <a:r>
              <a:rPr lang="en-US" dirty="0">
                <a:effectLst/>
              </a:rPr>
              <a:t>Verify if all linked documents </a:t>
            </a:r>
            <a:r>
              <a:rPr lang="en-US" dirty="0"/>
              <a:t>can </a:t>
            </a:r>
            <a:r>
              <a:rPr lang="en-US" dirty="0">
                <a:effectLst/>
              </a:rPr>
              <a:t>be supported/opened on all platforms</a:t>
            </a:r>
            <a:endParaRPr lang="en-US" dirty="0">
              <a:effectLst/>
              <a:cs typeface="Calibri"/>
            </a:endParaRPr>
          </a:p>
          <a:p>
            <a:r>
              <a:rPr lang="en-US" dirty="0">
                <a:effectLst/>
              </a:rPr>
              <a:t>Verify the security requirements or encryption while communication happens between systems</a:t>
            </a:r>
          </a:p>
          <a:p>
            <a:r>
              <a:rPr lang="en-US" dirty="0">
                <a:effectLst/>
              </a:rPr>
              <a:t>Check if a Solution can handle network failures between Web site and application server</a:t>
            </a:r>
          </a:p>
        </p:txBody>
      </p:sp>
    </p:spTree>
    <p:extLst>
      <p:ext uri="{BB962C8B-B14F-4D97-AF65-F5344CB8AC3E}">
        <p14:creationId xmlns:p14="http://schemas.microsoft.com/office/powerpoint/2010/main" val="3744103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011C7C-2E1F-6442-BB07-A4FBCC39D931}"/>
              </a:ext>
            </a:extLst>
          </p:cNvPr>
          <p:cNvSpPr>
            <a:spLocks noGrp="1"/>
          </p:cNvSpPr>
          <p:nvPr>
            <p:ph type="title"/>
          </p:nvPr>
        </p:nvSpPr>
        <p:spPr>
          <a:xfrm>
            <a:off x="1581665" y="1049609"/>
            <a:ext cx="9986448" cy="1096875"/>
          </a:xfrm>
        </p:spPr>
        <p:txBody>
          <a:bodyPr/>
          <a:lstStyle/>
          <a:p>
            <a:r>
              <a:rPr lang="en-US" dirty="0"/>
              <a:t>Product Testing</a:t>
            </a:r>
          </a:p>
        </p:txBody>
      </p:sp>
      <p:sp>
        <p:nvSpPr>
          <p:cNvPr id="8" name="Content Placeholder 2">
            <a:extLst>
              <a:ext uri="{FF2B5EF4-FFF2-40B4-BE49-F238E27FC236}">
                <a16:creationId xmlns:a16="http://schemas.microsoft.com/office/drawing/2014/main" id="{F327E42E-E3B7-A747-8D69-9FE9901FE8C4}"/>
              </a:ext>
            </a:extLst>
          </p:cNvPr>
          <p:cNvSpPr>
            <a:spLocks noGrp="1"/>
          </p:cNvSpPr>
          <p:nvPr>
            <p:ph idx="1"/>
          </p:nvPr>
        </p:nvSpPr>
        <p:spPr>
          <a:xfrm>
            <a:off x="857250" y="2130276"/>
            <a:ext cx="8501903" cy="4128015"/>
          </a:xfrm>
        </p:spPr>
        <p:txBody>
          <a:bodyPr vert="horz" lIns="91440" tIns="45720" rIns="91440" bIns="45720" rtlCol="0" anchor="t">
            <a:normAutofit lnSpcReduction="10000"/>
          </a:bodyPr>
          <a:lstStyle/>
          <a:p>
            <a:pPr marL="0" indent="0">
              <a:buNone/>
            </a:pPr>
            <a:r>
              <a:rPr lang="en-US" b="1" dirty="0">
                <a:cs typeface="Calibri"/>
              </a:rPr>
              <a:t>Product Testing;</a:t>
            </a:r>
            <a:r>
              <a:rPr lang="en-US" dirty="0">
                <a:cs typeface="Calibri"/>
              </a:rPr>
              <a:t> </a:t>
            </a:r>
            <a:r>
              <a:rPr lang="en-US" dirty="0">
                <a:ea typeface="+mn-lt"/>
                <a:cs typeface="+mn-lt"/>
              </a:rPr>
              <a:t>During the testing phase, testing groups will employ several methods to ensure that the product operates as expected. Your methods for testing might vary depending on the type of product you are building but the concepts remain very similar.</a:t>
            </a:r>
          </a:p>
          <a:p>
            <a:pPr marL="0" indent="0">
              <a:buNone/>
            </a:pPr>
            <a:endParaRPr lang="en-US" dirty="0">
              <a:ea typeface="+mn-lt"/>
              <a:cs typeface="+mn-lt"/>
            </a:endParaRPr>
          </a:p>
          <a:p>
            <a:pPr marL="0" indent="0">
              <a:buNone/>
            </a:pPr>
            <a:r>
              <a:rPr lang="en-US" dirty="0">
                <a:ea typeface="+mn-lt"/>
                <a:cs typeface="+mn-lt"/>
              </a:rPr>
              <a:t>(</a:t>
            </a:r>
            <a:r>
              <a:rPr lang="en-US" dirty="0">
                <a:effectLst/>
              </a:rPr>
              <a:t>also called consumer testing or comparative testing)</a:t>
            </a:r>
          </a:p>
          <a:p>
            <a:pPr marL="0" indent="0">
              <a:buNone/>
            </a:pPr>
            <a:endParaRPr lang="en-US" dirty="0">
              <a:effectLst/>
              <a:cs typeface="Calibri"/>
            </a:endParaRPr>
          </a:p>
          <a:p>
            <a:pPr marL="0" indent="0">
              <a:buNone/>
            </a:pPr>
            <a:r>
              <a:rPr lang="en-US" dirty="0">
                <a:effectLst/>
              </a:rPr>
              <a:t>Product testing seeks to ensure that consumers can understand what products will do for them and which products are the best value.</a:t>
            </a:r>
          </a:p>
          <a:p>
            <a:pPr marL="0" indent="0">
              <a:buNone/>
            </a:pPr>
            <a:r>
              <a:rPr lang="en-US" dirty="0">
                <a:effectLst/>
              </a:rPr>
              <a:t>Product testing is a strategy to increase consumer protection.</a:t>
            </a:r>
            <a:endParaRPr lang="en-US" dirty="0">
              <a:cs typeface="Calibri"/>
            </a:endParaRPr>
          </a:p>
        </p:txBody>
      </p:sp>
    </p:spTree>
    <p:extLst>
      <p:ext uri="{BB962C8B-B14F-4D97-AF65-F5344CB8AC3E}">
        <p14:creationId xmlns:p14="http://schemas.microsoft.com/office/powerpoint/2010/main" val="1844248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D29B-E060-4EBB-A4AD-B5412FB0FDC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D601B38-6BFF-4117-BAA4-F7CCB13E9A12}"/>
              </a:ext>
            </a:extLst>
          </p:cNvPr>
          <p:cNvSpPr>
            <a:spLocks noGrp="1"/>
          </p:cNvSpPr>
          <p:nvPr>
            <p:ph idx="1"/>
          </p:nvPr>
        </p:nvSpPr>
        <p:spPr/>
        <p:txBody>
          <a:bodyPr/>
          <a:lstStyle/>
          <a:p>
            <a:r>
              <a:rPr lang="en-GB" dirty="0">
                <a:hlinkClick r:id="rId2"/>
              </a:rPr>
              <a:t>https://www.youtube.com/watch?v=t4kyRyKyOpo</a:t>
            </a:r>
            <a:endParaRPr lang="en-GB" dirty="0"/>
          </a:p>
          <a:p>
            <a:r>
              <a:rPr lang="en-GB" dirty="0"/>
              <a:t>TEDX on testing AI</a:t>
            </a:r>
          </a:p>
        </p:txBody>
      </p:sp>
    </p:spTree>
    <p:extLst>
      <p:ext uri="{BB962C8B-B14F-4D97-AF65-F5344CB8AC3E}">
        <p14:creationId xmlns:p14="http://schemas.microsoft.com/office/powerpoint/2010/main" val="2318815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a:extLst>
              <a:ext uri="{FF2B5EF4-FFF2-40B4-BE49-F238E27FC236}">
                <a16:creationId xmlns:a16="http://schemas.microsoft.com/office/drawing/2014/main" id="{2EF00B25-93B9-9349-8795-19C86088290E}"/>
              </a:ext>
            </a:extLst>
          </p:cNvPr>
          <p:cNvSpPr>
            <a:spLocks noGrp="1"/>
          </p:cNvSpPr>
          <p:nvPr>
            <p:ph type="title"/>
          </p:nvPr>
        </p:nvSpPr>
        <p:spPr>
          <a:xfrm>
            <a:off x="1581665" y="428464"/>
            <a:ext cx="6212910" cy="1096875"/>
          </a:xfrm>
        </p:spPr>
        <p:txBody>
          <a:bodyPr/>
          <a:lstStyle/>
          <a:p>
            <a:r>
              <a:rPr lang="en-US"/>
              <a:t>Activity</a:t>
            </a:r>
          </a:p>
        </p:txBody>
      </p:sp>
      <p:sp>
        <p:nvSpPr>
          <p:cNvPr id="8" name="Content Placeholder 2">
            <a:extLst>
              <a:ext uri="{FF2B5EF4-FFF2-40B4-BE49-F238E27FC236}">
                <a16:creationId xmlns:a16="http://schemas.microsoft.com/office/drawing/2014/main" id="{CC8A4E9B-43A7-C54A-A538-ED4D0C873433}"/>
              </a:ext>
            </a:extLst>
          </p:cNvPr>
          <p:cNvSpPr>
            <a:spLocks noGrp="1"/>
          </p:cNvSpPr>
          <p:nvPr>
            <p:ph idx="1"/>
          </p:nvPr>
        </p:nvSpPr>
        <p:spPr>
          <a:xfrm>
            <a:off x="1581665" y="1653437"/>
            <a:ext cx="7070845" cy="2987144"/>
          </a:xfrm>
        </p:spPr>
        <p:txBody>
          <a:bodyPr vert="horz" lIns="91440" tIns="45720" rIns="91440" bIns="45720" rtlCol="0" anchor="t">
            <a:normAutofit/>
          </a:bodyPr>
          <a:lstStyle/>
          <a:p>
            <a:pPr marL="0" indent="0">
              <a:buNone/>
            </a:pPr>
            <a:r>
              <a:rPr lang="en-US" dirty="0"/>
              <a:t>You have been asked by your company to write training materials explaining what testing is and why it is important to new staff at the company.</a:t>
            </a:r>
          </a:p>
          <a:p>
            <a:pPr marL="0" indent="0">
              <a:buNone/>
            </a:pPr>
            <a:endParaRPr lang="en-US" dirty="0"/>
          </a:p>
          <a:p>
            <a:pPr marL="0" indent="0">
              <a:buNone/>
            </a:pPr>
            <a:r>
              <a:rPr lang="en-US" dirty="0"/>
              <a:t>Create some training materials for teaching new hires in an engaging way.</a:t>
            </a:r>
            <a:endParaRPr lang="en-US" dirty="0">
              <a:cs typeface="Calibri" panose="020F0502020204030204"/>
            </a:endParaRPr>
          </a:p>
        </p:txBody>
      </p:sp>
    </p:spTree>
    <p:extLst>
      <p:ext uri="{BB962C8B-B14F-4D97-AF65-F5344CB8AC3E}">
        <p14:creationId xmlns:p14="http://schemas.microsoft.com/office/powerpoint/2010/main" val="2605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87D0-5B64-48AC-BF15-92ED182D9895}"/>
              </a:ext>
            </a:extLst>
          </p:cNvPr>
          <p:cNvSpPr>
            <a:spLocks noGrp="1"/>
          </p:cNvSpPr>
          <p:nvPr>
            <p:ph type="title"/>
          </p:nvPr>
        </p:nvSpPr>
        <p:spPr/>
        <p:txBody>
          <a:bodyPr/>
          <a:lstStyle/>
          <a:p>
            <a:r>
              <a:rPr lang="en-GB" dirty="0"/>
              <a:t>task</a:t>
            </a:r>
          </a:p>
        </p:txBody>
      </p:sp>
      <p:sp>
        <p:nvSpPr>
          <p:cNvPr id="3" name="Content Placeholder 2">
            <a:extLst>
              <a:ext uri="{FF2B5EF4-FFF2-40B4-BE49-F238E27FC236}">
                <a16:creationId xmlns:a16="http://schemas.microsoft.com/office/drawing/2014/main" id="{E629D84A-3A05-4E3D-9385-8C60F236AA5E}"/>
              </a:ext>
            </a:extLst>
          </p:cNvPr>
          <p:cNvSpPr>
            <a:spLocks noGrp="1"/>
          </p:cNvSpPr>
          <p:nvPr>
            <p:ph idx="1"/>
          </p:nvPr>
        </p:nvSpPr>
        <p:spPr/>
        <p:txBody>
          <a:bodyPr>
            <a:normAutofit/>
          </a:bodyPr>
          <a:lstStyle/>
          <a:p>
            <a:r>
              <a:rPr lang="en-GB" sz="2400" dirty="0"/>
              <a:t>Complete the testing documentation</a:t>
            </a:r>
          </a:p>
          <a:p>
            <a:r>
              <a:rPr lang="en-GB" sz="2400" dirty="0"/>
              <a:t>Run the tests and find a bug (or many)</a:t>
            </a:r>
          </a:p>
          <a:p>
            <a:r>
              <a:rPr lang="en-GB" sz="2400" dirty="0"/>
              <a:t>Apply root cause analysis to the bug</a:t>
            </a:r>
          </a:p>
          <a:p>
            <a:r>
              <a:rPr lang="en-GB" sz="2400" dirty="0"/>
              <a:t>Fix the bug</a:t>
            </a:r>
          </a:p>
          <a:p>
            <a:r>
              <a:rPr lang="en-GB" sz="2400" dirty="0"/>
              <a:t>Copy the test plan – for the tests that failed</a:t>
            </a:r>
          </a:p>
          <a:p>
            <a:r>
              <a:rPr lang="en-GB" sz="2400" dirty="0"/>
              <a:t>Run the tests to confirm the application works</a:t>
            </a:r>
          </a:p>
        </p:txBody>
      </p:sp>
      <p:sp>
        <p:nvSpPr>
          <p:cNvPr id="4" name="TextBox 3">
            <a:extLst>
              <a:ext uri="{FF2B5EF4-FFF2-40B4-BE49-F238E27FC236}">
                <a16:creationId xmlns:a16="http://schemas.microsoft.com/office/drawing/2014/main" id="{C1E23618-A249-49F6-BDEB-C6B8709E3C3C}"/>
              </a:ext>
            </a:extLst>
          </p:cNvPr>
          <p:cNvSpPr txBox="1"/>
          <p:nvPr/>
        </p:nvSpPr>
        <p:spPr>
          <a:xfrm>
            <a:off x="7726079" y="2168165"/>
            <a:ext cx="3552126" cy="400110"/>
          </a:xfrm>
          <a:prstGeom prst="rect">
            <a:avLst/>
          </a:prstGeom>
          <a:noFill/>
        </p:spPr>
        <p:txBody>
          <a:bodyPr wrap="none" rtlCol="0">
            <a:spAutoFit/>
          </a:bodyPr>
          <a:lstStyle/>
          <a:p>
            <a:r>
              <a:rPr lang="en-GB" sz="2000" dirty="0"/>
              <a:t>Confirm against spec - cards</a:t>
            </a:r>
          </a:p>
        </p:txBody>
      </p:sp>
    </p:spTree>
    <p:extLst>
      <p:ext uri="{BB962C8B-B14F-4D97-AF65-F5344CB8AC3E}">
        <p14:creationId xmlns:p14="http://schemas.microsoft.com/office/powerpoint/2010/main" val="1411897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1CBA-44EB-4B30-8AC0-2BDBBC3C2FEE}"/>
              </a:ext>
            </a:extLst>
          </p:cNvPr>
          <p:cNvSpPr>
            <a:spLocks noGrp="1"/>
          </p:cNvSpPr>
          <p:nvPr>
            <p:ph type="title"/>
          </p:nvPr>
        </p:nvSpPr>
        <p:spPr>
          <a:xfrm>
            <a:off x="913795" y="278780"/>
            <a:ext cx="10353761" cy="1657141"/>
          </a:xfrm>
        </p:spPr>
        <p:txBody>
          <a:bodyPr/>
          <a:lstStyle/>
          <a:p>
            <a:r>
              <a:rPr lang="en-GB" dirty="0"/>
              <a:t>Previously</a:t>
            </a:r>
          </a:p>
        </p:txBody>
      </p:sp>
      <p:sp>
        <p:nvSpPr>
          <p:cNvPr id="3" name="Content Placeholder 2">
            <a:extLst>
              <a:ext uri="{FF2B5EF4-FFF2-40B4-BE49-F238E27FC236}">
                <a16:creationId xmlns:a16="http://schemas.microsoft.com/office/drawing/2014/main" id="{3610683C-16B9-4405-80F3-DCB7FDC70160}"/>
              </a:ext>
            </a:extLst>
          </p:cNvPr>
          <p:cNvSpPr>
            <a:spLocks noGrp="1"/>
          </p:cNvSpPr>
          <p:nvPr>
            <p:ph idx="1"/>
          </p:nvPr>
        </p:nvSpPr>
        <p:spPr>
          <a:xfrm>
            <a:off x="452487" y="2096064"/>
            <a:ext cx="5164858" cy="3695136"/>
          </a:xfrm>
        </p:spPr>
        <p:txBody>
          <a:bodyPr/>
          <a:lstStyle/>
          <a:p>
            <a:r>
              <a:rPr lang="en-GB" dirty="0"/>
              <a:t>We can fix the bug, but why did it happen?</a:t>
            </a:r>
          </a:p>
          <a:p>
            <a:r>
              <a:rPr lang="en-GB" dirty="0"/>
              <a:t>So that this type of mistake doesn’t happen again</a:t>
            </a:r>
          </a:p>
        </p:txBody>
      </p:sp>
      <p:pic>
        <p:nvPicPr>
          <p:cNvPr id="1026" name="Picture 2">
            <a:extLst>
              <a:ext uri="{FF2B5EF4-FFF2-40B4-BE49-F238E27FC236}">
                <a16:creationId xmlns:a16="http://schemas.microsoft.com/office/drawing/2014/main" id="{EFCB916E-6CFE-4061-A246-F5A5A1A8B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7345" y="1838389"/>
            <a:ext cx="6448965" cy="380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379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69C4-EE23-4FB5-BE16-A68C5B63EBCC}"/>
              </a:ext>
            </a:extLst>
          </p:cNvPr>
          <p:cNvSpPr>
            <a:spLocks noGrp="1"/>
          </p:cNvSpPr>
          <p:nvPr>
            <p:ph type="title"/>
          </p:nvPr>
        </p:nvSpPr>
        <p:spPr/>
        <p:txBody>
          <a:bodyPr/>
          <a:lstStyle/>
          <a:p>
            <a:r>
              <a:rPr lang="en-GB" dirty="0"/>
              <a:t>And started testing it – test plan</a:t>
            </a:r>
          </a:p>
        </p:txBody>
      </p:sp>
      <p:pic>
        <p:nvPicPr>
          <p:cNvPr id="4" name="Picture 3">
            <a:extLst>
              <a:ext uri="{FF2B5EF4-FFF2-40B4-BE49-F238E27FC236}">
                <a16:creationId xmlns:a16="http://schemas.microsoft.com/office/drawing/2014/main" id="{C683A0B7-EEC2-4ED8-BEB3-EE9865B05B66}"/>
              </a:ext>
            </a:extLst>
          </p:cNvPr>
          <p:cNvPicPr>
            <a:picLocks noChangeAspect="1"/>
          </p:cNvPicPr>
          <p:nvPr/>
        </p:nvPicPr>
        <p:blipFill>
          <a:blip r:embed="rId2"/>
          <a:stretch>
            <a:fillRect/>
          </a:stretch>
        </p:blipFill>
        <p:spPr>
          <a:xfrm>
            <a:off x="1460879" y="1811387"/>
            <a:ext cx="9259592" cy="4686954"/>
          </a:xfrm>
          <a:prstGeom prst="rect">
            <a:avLst/>
          </a:prstGeom>
        </p:spPr>
      </p:pic>
    </p:spTree>
    <p:extLst>
      <p:ext uri="{BB962C8B-B14F-4D97-AF65-F5344CB8AC3E}">
        <p14:creationId xmlns:p14="http://schemas.microsoft.com/office/powerpoint/2010/main" val="3190334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747A7-C8B3-4066-BF1A-9CFCA41F087B}"/>
              </a:ext>
            </a:extLst>
          </p:cNvPr>
          <p:cNvSpPr>
            <a:spLocks noGrp="1"/>
          </p:cNvSpPr>
          <p:nvPr>
            <p:ph type="title"/>
          </p:nvPr>
        </p:nvSpPr>
        <p:spPr/>
        <p:txBody>
          <a:bodyPr/>
          <a:lstStyle/>
          <a:p>
            <a:r>
              <a:rPr lang="en-GB" dirty="0"/>
              <a:t>Things to check</a:t>
            </a:r>
          </a:p>
        </p:txBody>
      </p:sp>
      <p:sp>
        <p:nvSpPr>
          <p:cNvPr id="3" name="Content Placeholder 2">
            <a:extLst>
              <a:ext uri="{FF2B5EF4-FFF2-40B4-BE49-F238E27FC236}">
                <a16:creationId xmlns:a16="http://schemas.microsoft.com/office/drawing/2014/main" id="{8931A618-B7F7-4171-9874-55939B9DDEFD}"/>
              </a:ext>
            </a:extLst>
          </p:cNvPr>
          <p:cNvSpPr>
            <a:spLocks noGrp="1"/>
          </p:cNvSpPr>
          <p:nvPr>
            <p:ph idx="1"/>
          </p:nvPr>
        </p:nvSpPr>
        <p:spPr/>
        <p:txBody>
          <a:bodyPr/>
          <a:lstStyle/>
          <a:p>
            <a:r>
              <a:rPr lang="en-GB" dirty="0"/>
              <a:t>Card info</a:t>
            </a:r>
          </a:p>
          <a:p>
            <a:r>
              <a:rPr lang="en-GB" dirty="0"/>
              <a:t>Length check</a:t>
            </a:r>
          </a:p>
          <a:p>
            <a:r>
              <a:rPr lang="en-GB" dirty="0"/>
              <a:t>Type checks</a:t>
            </a:r>
          </a:p>
          <a:p>
            <a:r>
              <a:rPr lang="en-GB" dirty="0"/>
              <a:t>File format (escaping comma)</a:t>
            </a:r>
          </a:p>
          <a:p>
            <a:r>
              <a:rPr lang="en-GB" dirty="0"/>
              <a:t>File exists?</a:t>
            </a:r>
          </a:p>
          <a:p>
            <a:r>
              <a:rPr lang="en-GB" dirty="0"/>
              <a:t>Array length check – change array length – does it break the code?</a:t>
            </a:r>
          </a:p>
        </p:txBody>
      </p:sp>
    </p:spTree>
    <p:extLst>
      <p:ext uri="{BB962C8B-B14F-4D97-AF65-F5344CB8AC3E}">
        <p14:creationId xmlns:p14="http://schemas.microsoft.com/office/powerpoint/2010/main" val="1636270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CB37-D310-4AC9-8AA3-7543EA85C8FD}"/>
              </a:ext>
            </a:extLst>
          </p:cNvPr>
          <p:cNvSpPr>
            <a:spLocks noGrp="1"/>
          </p:cNvSpPr>
          <p:nvPr>
            <p:ph type="title"/>
          </p:nvPr>
        </p:nvSpPr>
        <p:spPr/>
        <p:txBody>
          <a:bodyPr/>
          <a:lstStyle/>
          <a:p>
            <a:r>
              <a:rPr lang="en-GB" dirty="0"/>
              <a:t>Five whys</a:t>
            </a:r>
          </a:p>
        </p:txBody>
      </p:sp>
      <p:sp>
        <p:nvSpPr>
          <p:cNvPr id="3" name="Content Placeholder 2">
            <a:extLst>
              <a:ext uri="{FF2B5EF4-FFF2-40B4-BE49-F238E27FC236}">
                <a16:creationId xmlns:a16="http://schemas.microsoft.com/office/drawing/2014/main" id="{955960AC-10D4-467D-9BF3-821185BD5B21}"/>
              </a:ext>
            </a:extLst>
          </p:cNvPr>
          <p:cNvSpPr>
            <a:spLocks noGrp="1"/>
          </p:cNvSpPr>
          <p:nvPr>
            <p:ph idx="1"/>
          </p:nvPr>
        </p:nvSpPr>
        <p:spPr/>
        <p:txBody>
          <a:bodyPr/>
          <a:lstStyle/>
          <a:p>
            <a:r>
              <a:rPr lang="en-GB" dirty="0"/>
              <a:t>The 5 WHY analysis is a simple and very effective technique</a:t>
            </a:r>
          </a:p>
          <a:p>
            <a:r>
              <a:rPr lang="en-GB" dirty="0"/>
              <a:t>By repeatedly asking the question WHY, you can peel away the layers of symptoms</a:t>
            </a:r>
          </a:p>
          <a:p>
            <a:r>
              <a:rPr lang="en-GB" dirty="0"/>
              <a:t>Leads to the real, underlying Root Cause of a problem</a:t>
            </a:r>
          </a:p>
          <a:p>
            <a:endParaRPr lang="en-GB" dirty="0"/>
          </a:p>
          <a:p>
            <a:pPr marL="0" indent="0">
              <a:buNone/>
            </a:pPr>
            <a:r>
              <a:rPr lang="en-GB" dirty="0"/>
              <a:t>5 is an arbitrary number, but it seems to work</a:t>
            </a:r>
          </a:p>
        </p:txBody>
      </p:sp>
    </p:spTree>
    <p:extLst>
      <p:ext uri="{BB962C8B-B14F-4D97-AF65-F5344CB8AC3E}">
        <p14:creationId xmlns:p14="http://schemas.microsoft.com/office/powerpoint/2010/main" val="4023505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7FF5-00A7-45EF-98FE-0CCC767C479A}"/>
              </a:ext>
            </a:extLst>
          </p:cNvPr>
          <p:cNvSpPr>
            <a:spLocks noGrp="1"/>
          </p:cNvSpPr>
          <p:nvPr>
            <p:ph type="title"/>
          </p:nvPr>
        </p:nvSpPr>
        <p:spPr/>
        <p:txBody>
          <a:bodyPr/>
          <a:lstStyle/>
          <a:p>
            <a:r>
              <a:rPr lang="en-GB" dirty="0"/>
              <a:t>More tests</a:t>
            </a:r>
          </a:p>
        </p:txBody>
      </p:sp>
      <p:sp>
        <p:nvSpPr>
          <p:cNvPr id="3" name="Content Placeholder 2">
            <a:extLst>
              <a:ext uri="{FF2B5EF4-FFF2-40B4-BE49-F238E27FC236}">
                <a16:creationId xmlns:a16="http://schemas.microsoft.com/office/drawing/2014/main" id="{0FEEA002-5BBE-4EF6-B3E2-E31C71EB6E79}"/>
              </a:ext>
            </a:extLst>
          </p:cNvPr>
          <p:cNvSpPr>
            <a:spLocks noGrp="1"/>
          </p:cNvSpPr>
          <p:nvPr>
            <p:ph idx="1"/>
          </p:nvPr>
        </p:nvSpPr>
        <p:spPr/>
        <p:txBody>
          <a:bodyPr>
            <a:normAutofit/>
          </a:bodyPr>
          <a:lstStyle/>
          <a:p>
            <a:r>
              <a:rPr lang="en-GB" sz="3200" dirty="0"/>
              <a:t>Concept</a:t>
            </a:r>
          </a:p>
          <a:p>
            <a:r>
              <a:rPr lang="en-GB" sz="3200" dirty="0"/>
              <a:t>Component</a:t>
            </a:r>
          </a:p>
          <a:p>
            <a:r>
              <a:rPr lang="en-GB" sz="3200" dirty="0"/>
              <a:t>Product</a:t>
            </a:r>
          </a:p>
        </p:txBody>
      </p:sp>
    </p:spTree>
    <p:extLst>
      <p:ext uri="{BB962C8B-B14F-4D97-AF65-F5344CB8AC3E}">
        <p14:creationId xmlns:p14="http://schemas.microsoft.com/office/powerpoint/2010/main" val="183994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BB7D-C76C-4C6D-8563-4070524CBC55}"/>
              </a:ext>
            </a:extLst>
          </p:cNvPr>
          <p:cNvSpPr>
            <a:spLocks noGrp="1"/>
          </p:cNvSpPr>
          <p:nvPr>
            <p:ph type="title"/>
          </p:nvPr>
        </p:nvSpPr>
        <p:spPr/>
        <p:txBody>
          <a:bodyPr/>
          <a:lstStyle/>
          <a:p>
            <a:r>
              <a:rPr lang="en-GB" dirty="0"/>
              <a:t>Concept testing</a:t>
            </a:r>
          </a:p>
        </p:txBody>
      </p:sp>
      <p:sp>
        <p:nvSpPr>
          <p:cNvPr id="3" name="Content Placeholder 2">
            <a:extLst>
              <a:ext uri="{FF2B5EF4-FFF2-40B4-BE49-F238E27FC236}">
                <a16:creationId xmlns:a16="http://schemas.microsoft.com/office/drawing/2014/main" id="{060F9D18-44BE-4F86-B3DE-096F4D02F559}"/>
              </a:ext>
            </a:extLst>
          </p:cNvPr>
          <p:cNvSpPr>
            <a:spLocks noGrp="1"/>
          </p:cNvSpPr>
          <p:nvPr>
            <p:ph idx="1"/>
          </p:nvPr>
        </p:nvSpPr>
        <p:spPr>
          <a:xfrm>
            <a:off x="913795" y="2096064"/>
            <a:ext cx="10353762" cy="3852452"/>
          </a:xfrm>
        </p:spPr>
        <p:txBody>
          <a:bodyPr>
            <a:normAutofit/>
          </a:bodyPr>
          <a:lstStyle/>
          <a:p>
            <a:r>
              <a:rPr lang="en-GB" dirty="0">
                <a:effectLst/>
              </a:rPr>
              <a:t>Concept testing is when you ask people their thoughts on a concept or idea.</a:t>
            </a:r>
          </a:p>
          <a:p>
            <a:r>
              <a:rPr lang="en-GB" dirty="0">
                <a:effectLst/>
              </a:rPr>
              <a:t>It’s a valuable tool to determining product-market fit.</a:t>
            </a:r>
          </a:p>
          <a:p>
            <a:r>
              <a:rPr lang="en-GB" dirty="0">
                <a:effectLst/>
              </a:rPr>
              <a:t>By asking participants what they think about your concept, you’ll mitigate the risk of releasing a product that falls flat of customer expectations.</a:t>
            </a:r>
          </a:p>
          <a:p>
            <a:endParaRPr lang="en-GB" dirty="0">
              <a:effectLst/>
            </a:endParaRPr>
          </a:p>
          <a:p>
            <a:r>
              <a:rPr lang="en-GB" dirty="0">
                <a:effectLst/>
              </a:rPr>
              <a:t>If we build a thing, will you buy it?</a:t>
            </a:r>
          </a:p>
          <a:p>
            <a:endParaRPr lang="en-GB" dirty="0">
              <a:effectLst/>
            </a:endParaRPr>
          </a:p>
          <a:p>
            <a:r>
              <a:rPr lang="en-GB" dirty="0">
                <a:effectLst/>
              </a:rPr>
              <a:t>How do we find this out?</a:t>
            </a:r>
            <a:endParaRPr lang="en-GB" dirty="0"/>
          </a:p>
        </p:txBody>
      </p:sp>
    </p:spTree>
    <p:extLst>
      <p:ext uri="{BB962C8B-B14F-4D97-AF65-F5344CB8AC3E}">
        <p14:creationId xmlns:p14="http://schemas.microsoft.com/office/powerpoint/2010/main" val="3752637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011C7C-2E1F-6442-BB07-A4FBCC39D931}"/>
              </a:ext>
            </a:extLst>
          </p:cNvPr>
          <p:cNvSpPr>
            <a:spLocks noGrp="1"/>
          </p:cNvSpPr>
          <p:nvPr>
            <p:ph type="title"/>
          </p:nvPr>
        </p:nvSpPr>
        <p:spPr>
          <a:xfrm>
            <a:off x="1581665" y="1049609"/>
            <a:ext cx="9986448" cy="1096875"/>
          </a:xfrm>
        </p:spPr>
        <p:txBody>
          <a:bodyPr/>
          <a:lstStyle/>
          <a:p>
            <a:r>
              <a:rPr lang="en-US"/>
              <a:t>Components to Test</a:t>
            </a:r>
          </a:p>
        </p:txBody>
      </p:sp>
      <p:graphicFrame>
        <p:nvGraphicFramePr>
          <p:cNvPr id="4" name="Diagram 3">
            <a:extLst>
              <a:ext uri="{FF2B5EF4-FFF2-40B4-BE49-F238E27FC236}">
                <a16:creationId xmlns:a16="http://schemas.microsoft.com/office/drawing/2014/main" id="{4814F7CD-A32F-4330-825A-7E1297B10EB1}"/>
              </a:ext>
            </a:extLst>
          </p:cNvPr>
          <p:cNvGraphicFramePr/>
          <p:nvPr/>
        </p:nvGraphicFramePr>
        <p:xfrm>
          <a:off x="3048392" y="2034454"/>
          <a:ext cx="6592913" cy="46124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636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C25D-829A-4C9B-AB1B-57710991AE2F}"/>
              </a:ext>
            </a:extLst>
          </p:cNvPr>
          <p:cNvSpPr>
            <a:spLocks noGrp="1"/>
          </p:cNvSpPr>
          <p:nvPr>
            <p:ph type="title"/>
          </p:nvPr>
        </p:nvSpPr>
        <p:spPr/>
        <p:txBody>
          <a:bodyPr/>
          <a:lstStyle/>
          <a:p>
            <a:r>
              <a:rPr lang="en-GB" dirty="0"/>
              <a:t>Test plan</a:t>
            </a:r>
          </a:p>
        </p:txBody>
      </p:sp>
      <p:sp>
        <p:nvSpPr>
          <p:cNvPr id="3" name="Content Placeholder 2">
            <a:extLst>
              <a:ext uri="{FF2B5EF4-FFF2-40B4-BE49-F238E27FC236}">
                <a16:creationId xmlns:a16="http://schemas.microsoft.com/office/drawing/2014/main" id="{E0EA84B8-069B-4374-8462-1955F90F2D47}"/>
              </a:ext>
            </a:extLst>
          </p:cNvPr>
          <p:cNvSpPr>
            <a:spLocks noGrp="1"/>
          </p:cNvSpPr>
          <p:nvPr>
            <p:ph idx="1"/>
          </p:nvPr>
        </p:nvSpPr>
        <p:spPr/>
        <p:txBody>
          <a:bodyPr/>
          <a:lstStyle/>
          <a:p>
            <a:r>
              <a:rPr lang="en-US" dirty="0">
                <a:effectLst/>
              </a:rPr>
              <a:t>It is too simplistic to suggest that testing is only necessary to identify errors.</a:t>
            </a:r>
          </a:p>
          <a:p>
            <a:r>
              <a:rPr lang="en-US" dirty="0">
                <a:effectLst/>
              </a:rPr>
              <a:t>Error free code could be inefficient or might not match the specifications set. However, it is the case that finding errors is the primary purpose of software testing.</a:t>
            </a:r>
          </a:p>
          <a:p>
            <a:r>
              <a:rPr lang="en-US" dirty="0">
                <a:effectLst/>
              </a:rPr>
              <a:t>Testing should follow a clear plan (Test Plan.) This means that test data should have been prepared prior to implementation.</a:t>
            </a:r>
          </a:p>
          <a:p>
            <a:r>
              <a:rPr lang="en-US" dirty="0">
                <a:effectLst/>
              </a:rPr>
              <a:t>It is common for some test data to be identified during the analysis stage of the development process.</a:t>
            </a:r>
          </a:p>
          <a:p>
            <a:endParaRPr lang="en-GB" dirty="0"/>
          </a:p>
        </p:txBody>
      </p:sp>
    </p:spTree>
    <p:extLst>
      <p:ext uri="{BB962C8B-B14F-4D97-AF65-F5344CB8AC3E}">
        <p14:creationId xmlns:p14="http://schemas.microsoft.com/office/powerpoint/2010/main" val="825926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0618D-A336-4FC3-A47F-1E121864AC43}"/>
              </a:ext>
            </a:extLst>
          </p:cNvPr>
          <p:cNvSpPr>
            <a:spLocks noGrp="1"/>
          </p:cNvSpPr>
          <p:nvPr>
            <p:ph type="title"/>
          </p:nvPr>
        </p:nvSpPr>
        <p:spPr/>
        <p:txBody>
          <a:bodyPr/>
          <a:lstStyle/>
          <a:p>
            <a:r>
              <a:rPr lang="en-GB" dirty="0"/>
              <a:t>Testing – two parts</a:t>
            </a:r>
          </a:p>
        </p:txBody>
      </p:sp>
      <p:sp>
        <p:nvSpPr>
          <p:cNvPr id="3" name="Content Placeholder 2">
            <a:extLst>
              <a:ext uri="{FF2B5EF4-FFF2-40B4-BE49-F238E27FC236}">
                <a16:creationId xmlns:a16="http://schemas.microsoft.com/office/drawing/2014/main" id="{B9614338-9D44-4E5D-8876-C48FAAA5478D}"/>
              </a:ext>
            </a:extLst>
          </p:cNvPr>
          <p:cNvSpPr>
            <a:spLocks noGrp="1"/>
          </p:cNvSpPr>
          <p:nvPr>
            <p:ph idx="1"/>
          </p:nvPr>
        </p:nvSpPr>
        <p:spPr>
          <a:xfrm>
            <a:off x="913795" y="2096063"/>
            <a:ext cx="10353762" cy="4432327"/>
          </a:xfrm>
        </p:spPr>
        <p:txBody>
          <a:bodyPr>
            <a:normAutofit fontScale="92500" lnSpcReduction="10000"/>
          </a:bodyPr>
          <a:lstStyle/>
          <a:p>
            <a:r>
              <a:rPr lang="en-GB" dirty="0"/>
              <a:t>Testing falls into two main categories</a:t>
            </a:r>
          </a:p>
          <a:p>
            <a:r>
              <a:rPr lang="en-GB" dirty="0"/>
              <a:t>Functional testing:</a:t>
            </a:r>
          </a:p>
          <a:p>
            <a:pPr lvl="1"/>
            <a:r>
              <a:rPr lang="en-GB" dirty="0"/>
              <a:t>What it does</a:t>
            </a:r>
          </a:p>
          <a:p>
            <a:pPr lvl="1"/>
            <a:r>
              <a:rPr lang="en-GB" dirty="0"/>
              <a:t>Testing against the requirements specification</a:t>
            </a:r>
          </a:p>
          <a:p>
            <a:pPr lvl="1"/>
            <a:r>
              <a:rPr lang="en-GB" dirty="0"/>
              <a:t>Verify each function and feature</a:t>
            </a:r>
          </a:p>
          <a:p>
            <a:pPr lvl="1"/>
            <a:r>
              <a:rPr lang="en-GB" dirty="0"/>
              <a:t>Customer requirements</a:t>
            </a:r>
          </a:p>
          <a:p>
            <a:endParaRPr lang="en-GB" dirty="0"/>
          </a:p>
          <a:p>
            <a:r>
              <a:rPr lang="en-GB" dirty="0"/>
              <a:t>Non-functional testing:</a:t>
            </a:r>
          </a:p>
          <a:p>
            <a:pPr lvl="1"/>
            <a:r>
              <a:rPr lang="en-GB" dirty="0"/>
              <a:t>How the product works</a:t>
            </a:r>
          </a:p>
          <a:p>
            <a:pPr lvl="1"/>
            <a:r>
              <a:rPr lang="en-GB" dirty="0"/>
              <a:t>performance, usability, reliability, scalability, stress testing</a:t>
            </a:r>
          </a:p>
          <a:p>
            <a:pPr lvl="1"/>
            <a:r>
              <a:rPr lang="en-GB" dirty="0"/>
              <a:t>Customer expectations</a:t>
            </a:r>
          </a:p>
        </p:txBody>
      </p:sp>
    </p:spTree>
    <p:extLst>
      <p:ext uri="{BB962C8B-B14F-4D97-AF65-F5344CB8AC3E}">
        <p14:creationId xmlns:p14="http://schemas.microsoft.com/office/powerpoint/2010/main" val="1196819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E1D17-71E7-4274-A0D7-C484C23D3869}"/>
              </a:ext>
            </a:extLst>
          </p:cNvPr>
          <p:cNvSpPr>
            <a:spLocks noGrp="1"/>
          </p:cNvSpPr>
          <p:nvPr>
            <p:ph type="title"/>
          </p:nvPr>
        </p:nvSpPr>
        <p:spPr/>
        <p:txBody>
          <a:bodyPr/>
          <a:lstStyle/>
          <a:p>
            <a:r>
              <a:rPr lang="en-GB" dirty="0"/>
              <a:t>Integration testing</a:t>
            </a:r>
          </a:p>
        </p:txBody>
      </p:sp>
      <p:sp>
        <p:nvSpPr>
          <p:cNvPr id="3" name="Content Placeholder 2">
            <a:extLst>
              <a:ext uri="{FF2B5EF4-FFF2-40B4-BE49-F238E27FC236}">
                <a16:creationId xmlns:a16="http://schemas.microsoft.com/office/drawing/2014/main" id="{F938916A-57F6-48CB-8737-EBA9CE4950DD}"/>
              </a:ext>
            </a:extLst>
          </p:cNvPr>
          <p:cNvSpPr>
            <a:spLocks noGrp="1"/>
          </p:cNvSpPr>
          <p:nvPr>
            <p:ph idx="1"/>
          </p:nvPr>
        </p:nvSpPr>
        <p:spPr>
          <a:xfrm>
            <a:off x="913795" y="2096064"/>
            <a:ext cx="6952011" cy="3695136"/>
          </a:xfrm>
        </p:spPr>
        <p:txBody>
          <a:bodyPr/>
          <a:lstStyle/>
          <a:p>
            <a:r>
              <a:rPr lang="en-GB" dirty="0"/>
              <a:t>Integration testing is the phase in software testing in which individual software modules are combined and tested as a group</a:t>
            </a:r>
          </a:p>
          <a:p>
            <a:r>
              <a:rPr lang="en-GB" dirty="0"/>
              <a:t>Integration tests determine if independently developed units of software work correctly when they are connected to each other.</a:t>
            </a:r>
          </a:p>
        </p:txBody>
      </p:sp>
      <p:sp>
        <p:nvSpPr>
          <p:cNvPr id="4" name="AutoShape 2" descr="Image result for software it works on my machine">
            <a:extLst>
              <a:ext uri="{FF2B5EF4-FFF2-40B4-BE49-F238E27FC236}">
                <a16:creationId xmlns:a16="http://schemas.microsoft.com/office/drawing/2014/main" id="{BE678573-D379-4300-93FB-C77C30BB7B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6" name="Picture 5">
            <a:extLst>
              <a:ext uri="{FF2B5EF4-FFF2-40B4-BE49-F238E27FC236}">
                <a16:creationId xmlns:a16="http://schemas.microsoft.com/office/drawing/2014/main" id="{ED2099DF-F797-40AB-A832-16583609F3EA}"/>
              </a:ext>
            </a:extLst>
          </p:cNvPr>
          <p:cNvPicPr>
            <a:picLocks noChangeAspect="1"/>
          </p:cNvPicPr>
          <p:nvPr/>
        </p:nvPicPr>
        <p:blipFill>
          <a:blip r:embed="rId2"/>
          <a:stretch>
            <a:fillRect/>
          </a:stretch>
        </p:blipFill>
        <p:spPr>
          <a:xfrm>
            <a:off x="8537116" y="1691160"/>
            <a:ext cx="3654884" cy="5166840"/>
          </a:xfrm>
          <a:prstGeom prst="rect">
            <a:avLst/>
          </a:prstGeom>
        </p:spPr>
      </p:pic>
      <p:sp>
        <p:nvSpPr>
          <p:cNvPr id="7" name="Rectangle 6">
            <a:extLst>
              <a:ext uri="{FF2B5EF4-FFF2-40B4-BE49-F238E27FC236}">
                <a16:creationId xmlns:a16="http://schemas.microsoft.com/office/drawing/2014/main" id="{EC425BB7-BE81-431E-90B2-BED2AA3189E1}"/>
              </a:ext>
            </a:extLst>
          </p:cNvPr>
          <p:cNvSpPr/>
          <p:nvPr/>
        </p:nvSpPr>
        <p:spPr>
          <a:xfrm>
            <a:off x="8996516" y="3067665"/>
            <a:ext cx="304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13829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Damask</Template>
  <TotalTime>0</TotalTime>
  <Words>2272</Words>
  <Application>Microsoft Office PowerPoint</Application>
  <PresentationFormat>Widescreen</PresentationFormat>
  <Paragraphs>191</Paragraphs>
  <Slides>21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Bookman Old Style</vt:lpstr>
      <vt:lpstr>Calibri</vt:lpstr>
      <vt:lpstr>Rockwell</vt:lpstr>
      <vt:lpstr>Damask</vt:lpstr>
      <vt:lpstr>Testing all components</vt:lpstr>
      <vt:lpstr>Previously</vt:lpstr>
      <vt:lpstr>Five whys</vt:lpstr>
      <vt:lpstr>More tests</vt:lpstr>
      <vt:lpstr>Concept testing</vt:lpstr>
      <vt:lpstr>Components to Test</vt:lpstr>
      <vt:lpstr>Test plan</vt:lpstr>
      <vt:lpstr>Testing – two parts</vt:lpstr>
      <vt:lpstr>Integration testing</vt:lpstr>
      <vt:lpstr>Integration testing</vt:lpstr>
      <vt:lpstr>Hardware Testing</vt:lpstr>
      <vt:lpstr>Hardware Testing</vt:lpstr>
      <vt:lpstr>Hardware Testing</vt:lpstr>
      <vt:lpstr>Interface Testing</vt:lpstr>
      <vt:lpstr>Interface Testing</vt:lpstr>
      <vt:lpstr>Product Testing</vt:lpstr>
      <vt:lpstr>PowerPoint Presentation</vt:lpstr>
      <vt:lpstr>Activity</vt:lpstr>
      <vt:lpstr>task</vt:lpstr>
      <vt:lpstr>And started testing it – test plan</vt:lpstr>
      <vt:lpstr>Things to check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Root cause analysis</dc:title>
  <dc:creator>John Glazebrook</dc:creator>
  <cp:lastModifiedBy>John Glazebrook</cp:lastModifiedBy>
  <cp:revision>1</cp:revision>
  <dcterms:created xsi:type="dcterms:W3CDTF">2021-02-09T01:13:48Z</dcterms:created>
  <dcterms:modified xsi:type="dcterms:W3CDTF">2022-01-24T13:02:46Z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