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87" r:id="rId3"/>
    <p:sldId id="286" r:id="rId4"/>
    <p:sldId id="288" r:id="rId5"/>
    <p:sldId id="289" r:id="rId6"/>
    <p:sldId id="297" r:id="rId7"/>
    <p:sldId id="298" r:id="rId8"/>
    <p:sldId id="299" r:id="rId9"/>
    <p:sldId id="300" r:id="rId10"/>
    <p:sldId id="301" r:id="rId11"/>
    <p:sldId id="291" r:id="rId12"/>
    <p:sldId id="292" r:id="rId13"/>
    <p:sldId id="293" r:id="rId14"/>
    <p:sldId id="302" r:id="rId15"/>
    <p:sldId id="303" r:id="rId16"/>
    <p:sldId id="304" r:id="rId17"/>
    <p:sldId id="305" r:id="rId18"/>
    <p:sldId id="30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E96F-A462-4CC5-9416-0D06F5D87098}" v="2" dt="2022-06-20T08:09:11.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5" autoAdjust="0"/>
    <p:restoredTop sz="94660"/>
  </p:normalViewPr>
  <p:slideViewPr>
    <p:cSldViewPr snapToGrid="0">
      <p:cViewPr varScale="1">
        <p:scale>
          <a:sx n="73" d="100"/>
          <a:sy n="73" d="100"/>
        </p:scale>
        <p:origin x="6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7EF438DC-8F46-404F-9944-5503EFC63B89}"/>
    <pc:docChg chg="undo custSel addSld delSld modSld">
      <pc:chgData name="John Glazebrook" userId="0cee8e84-5584-4a59-8cd1-43182ebc90a0" providerId="ADAL" clId="{7EF438DC-8F46-404F-9944-5503EFC63B89}" dt="2021-03-02T12:16:07.512" v="1058" actId="1076"/>
      <pc:docMkLst>
        <pc:docMk/>
      </pc:docMkLst>
      <pc:sldChg chg="modSp mod">
        <pc:chgData name="John Glazebrook" userId="0cee8e84-5584-4a59-8cd1-43182ebc90a0" providerId="ADAL" clId="{7EF438DC-8F46-404F-9944-5503EFC63B89}" dt="2021-03-01T23:37:26.424" v="51" actId="20577"/>
        <pc:sldMkLst>
          <pc:docMk/>
          <pc:sldMk cId="138292500" sldId="275"/>
        </pc:sldMkLst>
        <pc:spChg chg="mod">
          <ac:chgData name="John Glazebrook" userId="0cee8e84-5584-4a59-8cd1-43182ebc90a0" providerId="ADAL" clId="{7EF438DC-8F46-404F-9944-5503EFC63B89}" dt="2021-03-01T23:37:26.424" v="51" actId="20577"/>
          <ac:spMkLst>
            <pc:docMk/>
            <pc:sldMk cId="138292500" sldId="275"/>
            <ac:spMk id="2" creationId="{A6ED9254-6402-43A1-8E5B-B1336D94A77D}"/>
          </ac:spMkLst>
        </pc:spChg>
      </pc:sldChg>
      <pc:sldChg chg="del">
        <pc:chgData name="John Glazebrook" userId="0cee8e84-5584-4a59-8cd1-43182ebc90a0" providerId="ADAL" clId="{7EF438DC-8F46-404F-9944-5503EFC63B89}" dt="2021-03-01T23:39:13.805" v="120" actId="47"/>
        <pc:sldMkLst>
          <pc:docMk/>
          <pc:sldMk cId="1369761092" sldId="276"/>
        </pc:sldMkLst>
      </pc:sldChg>
      <pc:sldChg chg="del">
        <pc:chgData name="John Glazebrook" userId="0cee8e84-5584-4a59-8cd1-43182ebc90a0" providerId="ADAL" clId="{7EF438DC-8F46-404F-9944-5503EFC63B89}" dt="2021-03-01T23:39:14.149" v="121" actId="47"/>
        <pc:sldMkLst>
          <pc:docMk/>
          <pc:sldMk cId="3996378092" sldId="277"/>
        </pc:sldMkLst>
      </pc:sldChg>
      <pc:sldChg chg="del">
        <pc:chgData name="John Glazebrook" userId="0cee8e84-5584-4a59-8cd1-43182ebc90a0" providerId="ADAL" clId="{7EF438DC-8F46-404F-9944-5503EFC63B89}" dt="2021-03-01T23:39:14.549" v="122" actId="47"/>
        <pc:sldMkLst>
          <pc:docMk/>
          <pc:sldMk cId="3019362177" sldId="278"/>
        </pc:sldMkLst>
      </pc:sldChg>
      <pc:sldChg chg="del">
        <pc:chgData name="John Glazebrook" userId="0cee8e84-5584-4a59-8cd1-43182ebc90a0" providerId="ADAL" clId="{7EF438DC-8F46-404F-9944-5503EFC63B89}" dt="2021-03-01T23:39:14.981" v="123" actId="47"/>
        <pc:sldMkLst>
          <pc:docMk/>
          <pc:sldMk cId="3669148456" sldId="279"/>
        </pc:sldMkLst>
      </pc:sldChg>
      <pc:sldChg chg="del">
        <pc:chgData name="John Glazebrook" userId="0cee8e84-5584-4a59-8cd1-43182ebc90a0" providerId="ADAL" clId="{7EF438DC-8F46-404F-9944-5503EFC63B89}" dt="2021-03-01T23:39:15.444" v="124" actId="47"/>
        <pc:sldMkLst>
          <pc:docMk/>
          <pc:sldMk cId="2060518806" sldId="280"/>
        </pc:sldMkLst>
      </pc:sldChg>
      <pc:sldChg chg="del">
        <pc:chgData name="John Glazebrook" userId="0cee8e84-5584-4a59-8cd1-43182ebc90a0" providerId="ADAL" clId="{7EF438DC-8F46-404F-9944-5503EFC63B89}" dt="2021-03-01T23:39:15.885" v="125" actId="47"/>
        <pc:sldMkLst>
          <pc:docMk/>
          <pc:sldMk cId="1584195459" sldId="281"/>
        </pc:sldMkLst>
      </pc:sldChg>
      <pc:sldChg chg="del">
        <pc:chgData name="John Glazebrook" userId="0cee8e84-5584-4a59-8cd1-43182ebc90a0" providerId="ADAL" clId="{7EF438DC-8F46-404F-9944-5503EFC63B89}" dt="2021-03-01T23:39:16.326" v="126" actId="47"/>
        <pc:sldMkLst>
          <pc:docMk/>
          <pc:sldMk cId="3242070202" sldId="282"/>
        </pc:sldMkLst>
      </pc:sldChg>
      <pc:sldChg chg="del">
        <pc:chgData name="John Glazebrook" userId="0cee8e84-5584-4a59-8cd1-43182ebc90a0" providerId="ADAL" clId="{7EF438DC-8F46-404F-9944-5503EFC63B89}" dt="2021-03-01T23:39:16.789" v="127" actId="47"/>
        <pc:sldMkLst>
          <pc:docMk/>
          <pc:sldMk cId="1405358213" sldId="283"/>
        </pc:sldMkLst>
      </pc:sldChg>
      <pc:sldChg chg="del">
        <pc:chgData name="John Glazebrook" userId="0cee8e84-5584-4a59-8cd1-43182ebc90a0" providerId="ADAL" clId="{7EF438DC-8F46-404F-9944-5503EFC63B89}" dt="2021-03-01T23:39:17.279" v="128" actId="47"/>
        <pc:sldMkLst>
          <pc:docMk/>
          <pc:sldMk cId="3433884800" sldId="284"/>
        </pc:sldMkLst>
      </pc:sldChg>
      <pc:sldChg chg="del">
        <pc:chgData name="John Glazebrook" userId="0cee8e84-5584-4a59-8cd1-43182ebc90a0" providerId="ADAL" clId="{7EF438DC-8F46-404F-9944-5503EFC63B89}" dt="2021-03-01T23:39:18.809" v="129" actId="47"/>
        <pc:sldMkLst>
          <pc:docMk/>
          <pc:sldMk cId="428272002" sldId="285"/>
        </pc:sldMkLst>
      </pc:sldChg>
      <pc:sldChg chg="addSp modSp mod">
        <pc:chgData name="John Glazebrook" userId="0cee8e84-5584-4a59-8cd1-43182ebc90a0" providerId="ADAL" clId="{7EF438DC-8F46-404F-9944-5503EFC63B89}" dt="2021-03-02T11:25:35.383" v="960" actId="14100"/>
        <pc:sldMkLst>
          <pc:docMk/>
          <pc:sldMk cId="2710054136" sldId="286"/>
        </pc:sldMkLst>
        <pc:spChg chg="mod">
          <ac:chgData name="John Glazebrook" userId="0cee8e84-5584-4a59-8cd1-43182ebc90a0" providerId="ADAL" clId="{7EF438DC-8F46-404F-9944-5503EFC63B89}" dt="2021-03-01T23:39:27.589" v="139" actId="20577"/>
          <ac:spMkLst>
            <pc:docMk/>
            <pc:sldMk cId="2710054136" sldId="286"/>
            <ac:spMk id="2" creationId="{B3BB58DE-1720-4240-927B-9F9906FED75A}"/>
          </ac:spMkLst>
        </pc:spChg>
        <pc:spChg chg="mod">
          <ac:chgData name="John Glazebrook" userId="0cee8e84-5584-4a59-8cd1-43182ebc90a0" providerId="ADAL" clId="{7EF438DC-8F46-404F-9944-5503EFC63B89}" dt="2021-03-02T09:38:26.213" v="936" actId="20577"/>
          <ac:spMkLst>
            <pc:docMk/>
            <pc:sldMk cId="2710054136" sldId="286"/>
            <ac:spMk id="3" creationId="{D9496FFE-A588-4E77-9A70-27E8A8172E35}"/>
          </ac:spMkLst>
        </pc:spChg>
        <pc:spChg chg="add mod">
          <ac:chgData name="John Glazebrook" userId="0cee8e84-5584-4a59-8cd1-43182ebc90a0" providerId="ADAL" clId="{7EF438DC-8F46-404F-9944-5503EFC63B89}" dt="2021-03-02T10:31:50.980" v="940" actId="1076"/>
          <ac:spMkLst>
            <pc:docMk/>
            <pc:sldMk cId="2710054136" sldId="286"/>
            <ac:spMk id="4" creationId="{F4550766-4967-4BBE-8FD2-8579BF2E56C3}"/>
          </ac:spMkLst>
        </pc:spChg>
        <pc:spChg chg="add mod">
          <ac:chgData name="John Glazebrook" userId="0cee8e84-5584-4a59-8cd1-43182ebc90a0" providerId="ADAL" clId="{7EF438DC-8F46-404F-9944-5503EFC63B89}" dt="2021-03-02T10:35:44.567" v="952" actId="1076"/>
          <ac:spMkLst>
            <pc:docMk/>
            <pc:sldMk cId="2710054136" sldId="286"/>
            <ac:spMk id="10" creationId="{AF44EEC7-AECC-4CC0-B795-10D775DB5395}"/>
          </ac:spMkLst>
        </pc:spChg>
        <pc:picChg chg="add mod">
          <ac:chgData name="John Glazebrook" userId="0cee8e84-5584-4a59-8cd1-43182ebc90a0" providerId="ADAL" clId="{7EF438DC-8F46-404F-9944-5503EFC63B89}" dt="2021-03-02T11:25:35.383" v="960" actId="14100"/>
          <ac:picMkLst>
            <pc:docMk/>
            <pc:sldMk cId="2710054136" sldId="286"/>
            <ac:picMk id="16" creationId="{CCA44F96-23E7-4C70-A145-1E9AE678562B}"/>
          </ac:picMkLst>
        </pc:picChg>
        <pc:cxnChg chg="add mod">
          <ac:chgData name="John Glazebrook" userId="0cee8e84-5584-4a59-8cd1-43182ebc90a0" providerId="ADAL" clId="{7EF438DC-8F46-404F-9944-5503EFC63B89}" dt="2021-03-02T10:32:22.239" v="949" actId="1035"/>
          <ac:cxnSpMkLst>
            <pc:docMk/>
            <pc:sldMk cId="2710054136" sldId="286"/>
            <ac:cxnSpMk id="6" creationId="{3BB6E171-0559-48C6-829A-CA470CBEF87B}"/>
          </ac:cxnSpMkLst>
        </pc:cxnChg>
        <pc:cxnChg chg="add mod">
          <ac:chgData name="John Glazebrook" userId="0cee8e84-5584-4a59-8cd1-43182ebc90a0" providerId="ADAL" clId="{7EF438DC-8F46-404F-9944-5503EFC63B89}" dt="2021-03-02T10:36:05.673" v="957" actId="14100"/>
          <ac:cxnSpMkLst>
            <pc:docMk/>
            <pc:sldMk cId="2710054136" sldId="286"/>
            <ac:cxnSpMk id="11" creationId="{96C1357C-94EC-4288-8005-713F3383A5CD}"/>
          </ac:cxnSpMkLst>
        </pc:cxnChg>
      </pc:sldChg>
      <pc:sldChg chg="modSp new mod">
        <pc:chgData name="John Glazebrook" userId="0cee8e84-5584-4a59-8cd1-43182ebc90a0" providerId="ADAL" clId="{7EF438DC-8F46-404F-9944-5503EFC63B89}" dt="2021-03-02T00:00:52.378" v="281" actId="20577"/>
        <pc:sldMkLst>
          <pc:docMk/>
          <pc:sldMk cId="3102306523" sldId="287"/>
        </pc:sldMkLst>
        <pc:spChg chg="mod">
          <ac:chgData name="John Glazebrook" userId="0cee8e84-5584-4a59-8cd1-43182ebc90a0" providerId="ADAL" clId="{7EF438DC-8F46-404F-9944-5503EFC63B89}" dt="2021-03-01T23:38:48.819" v="91" actId="20577"/>
          <ac:spMkLst>
            <pc:docMk/>
            <pc:sldMk cId="3102306523" sldId="287"/>
            <ac:spMk id="2" creationId="{4D2552A4-9792-4170-88E8-6F02671883CF}"/>
          </ac:spMkLst>
        </pc:spChg>
        <pc:spChg chg="mod">
          <ac:chgData name="John Glazebrook" userId="0cee8e84-5584-4a59-8cd1-43182ebc90a0" providerId="ADAL" clId="{7EF438DC-8F46-404F-9944-5503EFC63B89}" dt="2021-03-02T00:00:52.378" v="281" actId="20577"/>
          <ac:spMkLst>
            <pc:docMk/>
            <pc:sldMk cId="3102306523" sldId="287"/>
            <ac:spMk id="3" creationId="{91376B3F-EBC7-4F98-846E-DBD158F3CC49}"/>
          </ac:spMkLst>
        </pc:spChg>
      </pc:sldChg>
      <pc:sldChg chg="addSp delSp modSp new mod">
        <pc:chgData name="John Glazebrook" userId="0cee8e84-5584-4a59-8cd1-43182ebc90a0" providerId="ADAL" clId="{7EF438DC-8F46-404F-9944-5503EFC63B89}" dt="2021-03-01T23:58:35.245" v="266" actId="1076"/>
        <pc:sldMkLst>
          <pc:docMk/>
          <pc:sldMk cId="1456408609" sldId="288"/>
        </pc:sldMkLst>
        <pc:spChg chg="del">
          <ac:chgData name="John Glazebrook" userId="0cee8e84-5584-4a59-8cd1-43182ebc90a0" providerId="ADAL" clId="{7EF438DC-8F46-404F-9944-5503EFC63B89}" dt="2021-03-01T23:44:39.458" v="141" actId="478"/>
          <ac:spMkLst>
            <pc:docMk/>
            <pc:sldMk cId="1456408609" sldId="288"/>
            <ac:spMk id="2" creationId="{DFDF9D2F-E71D-4008-B034-92B50697EF14}"/>
          </ac:spMkLst>
        </pc:spChg>
        <pc:spChg chg="mod">
          <ac:chgData name="John Glazebrook" userId="0cee8e84-5584-4a59-8cd1-43182ebc90a0" providerId="ADAL" clId="{7EF438DC-8F46-404F-9944-5503EFC63B89}" dt="2021-03-01T23:58:29.951" v="265" actId="27636"/>
          <ac:spMkLst>
            <pc:docMk/>
            <pc:sldMk cId="1456408609" sldId="288"/>
            <ac:spMk id="3" creationId="{6E253885-9D22-42F0-8456-730AE00D78B3}"/>
          </ac:spMkLst>
        </pc:spChg>
        <pc:spChg chg="add mod">
          <ac:chgData name="John Glazebrook" userId="0cee8e84-5584-4a59-8cd1-43182ebc90a0" providerId="ADAL" clId="{7EF438DC-8F46-404F-9944-5503EFC63B89}" dt="2021-03-01T23:58:35.245" v="266" actId="1076"/>
          <ac:spMkLst>
            <pc:docMk/>
            <pc:sldMk cId="1456408609" sldId="288"/>
            <ac:spMk id="5" creationId="{A87A3EF4-7489-473F-A25F-D4DF4A7636D4}"/>
          </ac:spMkLst>
        </pc:spChg>
        <pc:picChg chg="add mod">
          <ac:chgData name="John Glazebrook" userId="0cee8e84-5584-4a59-8cd1-43182ebc90a0" providerId="ADAL" clId="{7EF438DC-8F46-404F-9944-5503EFC63B89}" dt="2021-03-01T23:44:43.561" v="143" actId="1076"/>
          <ac:picMkLst>
            <pc:docMk/>
            <pc:sldMk cId="1456408609" sldId="288"/>
            <ac:picMk id="4" creationId="{21CF70B4-E673-4FD2-BFE4-6358F77F74D6}"/>
          </ac:picMkLst>
        </pc:picChg>
      </pc:sldChg>
      <pc:sldChg chg="modSp add mod">
        <pc:chgData name="John Glazebrook" userId="0cee8e84-5584-4a59-8cd1-43182ebc90a0" providerId="ADAL" clId="{7EF438DC-8F46-404F-9944-5503EFC63B89}" dt="2021-03-02T09:47:52.877" v="937" actId="20578"/>
        <pc:sldMkLst>
          <pc:docMk/>
          <pc:sldMk cId="3942998768" sldId="289"/>
        </pc:sldMkLst>
        <pc:spChg chg="mod">
          <ac:chgData name="John Glazebrook" userId="0cee8e84-5584-4a59-8cd1-43182ebc90a0" providerId="ADAL" clId="{7EF438DC-8F46-404F-9944-5503EFC63B89}" dt="2021-03-02T09:47:52.877" v="937" actId="20578"/>
          <ac:spMkLst>
            <pc:docMk/>
            <pc:sldMk cId="3942998768" sldId="289"/>
            <ac:spMk id="3" creationId="{6E253885-9D22-42F0-8456-730AE00D78B3}"/>
          </ac:spMkLst>
        </pc:spChg>
      </pc:sldChg>
      <pc:sldChg chg="modSp new mod">
        <pc:chgData name="John Glazebrook" userId="0cee8e84-5584-4a59-8cd1-43182ebc90a0" providerId="ADAL" clId="{7EF438DC-8F46-404F-9944-5503EFC63B89}" dt="2021-03-01T23:54:40.611" v="203" actId="20577"/>
        <pc:sldMkLst>
          <pc:docMk/>
          <pc:sldMk cId="3814391865" sldId="290"/>
        </pc:sldMkLst>
        <pc:spChg chg="mod">
          <ac:chgData name="John Glazebrook" userId="0cee8e84-5584-4a59-8cd1-43182ebc90a0" providerId="ADAL" clId="{7EF438DC-8F46-404F-9944-5503EFC63B89}" dt="2021-03-01T23:54:40.611" v="203" actId="20577"/>
          <ac:spMkLst>
            <pc:docMk/>
            <pc:sldMk cId="3814391865" sldId="290"/>
            <ac:spMk id="3" creationId="{13B03778-A14D-424A-8D8C-2E60B4875F2A}"/>
          </ac:spMkLst>
        </pc:spChg>
      </pc:sldChg>
      <pc:sldChg chg="addSp modSp new mod">
        <pc:chgData name="John Glazebrook" userId="0cee8e84-5584-4a59-8cd1-43182ebc90a0" providerId="ADAL" clId="{7EF438DC-8F46-404F-9944-5503EFC63B89}" dt="2021-03-02T00:16:28.797" v="390" actId="14100"/>
        <pc:sldMkLst>
          <pc:docMk/>
          <pc:sldMk cId="1727624372" sldId="291"/>
        </pc:sldMkLst>
        <pc:spChg chg="mod">
          <ac:chgData name="John Glazebrook" userId="0cee8e84-5584-4a59-8cd1-43182ebc90a0" providerId="ADAL" clId="{7EF438DC-8F46-404F-9944-5503EFC63B89}" dt="2021-03-02T00:06:48.202" v="292" actId="20577"/>
          <ac:spMkLst>
            <pc:docMk/>
            <pc:sldMk cId="1727624372" sldId="291"/>
            <ac:spMk id="2" creationId="{63D520F0-A0B7-44DB-A568-12F11D38C187}"/>
          </ac:spMkLst>
        </pc:spChg>
        <pc:spChg chg="mod">
          <ac:chgData name="John Glazebrook" userId="0cee8e84-5584-4a59-8cd1-43182ebc90a0" providerId="ADAL" clId="{7EF438DC-8F46-404F-9944-5503EFC63B89}" dt="2021-03-02T00:07:45.489" v="304" actId="403"/>
          <ac:spMkLst>
            <pc:docMk/>
            <pc:sldMk cId="1727624372" sldId="291"/>
            <ac:spMk id="3" creationId="{3E25542C-2F4E-4410-8995-F1DB7EB68F67}"/>
          </ac:spMkLst>
        </pc:spChg>
        <pc:spChg chg="add mod">
          <ac:chgData name="John Glazebrook" userId="0cee8e84-5584-4a59-8cd1-43182ebc90a0" providerId="ADAL" clId="{7EF438DC-8F46-404F-9944-5503EFC63B89}" dt="2021-03-02T00:15:59.210" v="385" actId="1076"/>
          <ac:spMkLst>
            <pc:docMk/>
            <pc:sldMk cId="1727624372" sldId="291"/>
            <ac:spMk id="4" creationId="{8AAC1CF4-3FE7-4CCE-9653-26EC0F87D6EB}"/>
          </ac:spMkLst>
        </pc:spChg>
        <pc:picChg chg="add mod">
          <ac:chgData name="John Glazebrook" userId="0cee8e84-5584-4a59-8cd1-43182ebc90a0" providerId="ADAL" clId="{7EF438DC-8F46-404F-9944-5503EFC63B89}" dt="2021-03-02T00:07:37.778" v="301" actId="14100"/>
          <ac:picMkLst>
            <pc:docMk/>
            <pc:sldMk cId="1727624372" sldId="291"/>
            <ac:picMk id="1026" creationId="{0BADBF88-57E9-4471-8B7A-281A61C2D8D8}"/>
          </ac:picMkLst>
        </pc:picChg>
        <pc:cxnChg chg="add mod">
          <ac:chgData name="John Glazebrook" userId="0cee8e84-5584-4a59-8cd1-43182ebc90a0" providerId="ADAL" clId="{7EF438DC-8F46-404F-9944-5503EFC63B89}" dt="2021-03-02T00:16:28.797" v="390" actId="14100"/>
          <ac:cxnSpMkLst>
            <pc:docMk/>
            <pc:sldMk cId="1727624372" sldId="291"/>
            <ac:cxnSpMk id="6" creationId="{08DC83B1-079E-43CA-B750-3D2FB34C0E82}"/>
          </ac:cxnSpMkLst>
        </pc:cxnChg>
      </pc:sldChg>
      <pc:sldChg chg="addSp modSp new mod">
        <pc:chgData name="John Glazebrook" userId="0cee8e84-5584-4a59-8cd1-43182ebc90a0" providerId="ADAL" clId="{7EF438DC-8F46-404F-9944-5503EFC63B89}" dt="2021-03-02T00:20:23.167" v="445" actId="1076"/>
        <pc:sldMkLst>
          <pc:docMk/>
          <pc:sldMk cId="2974007123" sldId="292"/>
        </pc:sldMkLst>
        <pc:spChg chg="mod">
          <ac:chgData name="John Glazebrook" userId="0cee8e84-5584-4a59-8cd1-43182ebc90a0" providerId="ADAL" clId="{7EF438DC-8F46-404F-9944-5503EFC63B89}" dt="2021-03-02T00:18:48.089" v="423" actId="14100"/>
          <ac:spMkLst>
            <pc:docMk/>
            <pc:sldMk cId="2974007123" sldId="292"/>
            <ac:spMk id="2" creationId="{A2377141-1DAC-4F70-900D-8C70C563C185}"/>
          </ac:spMkLst>
        </pc:spChg>
        <pc:spChg chg="mod">
          <ac:chgData name="John Glazebrook" userId="0cee8e84-5584-4a59-8cd1-43182ebc90a0" providerId="ADAL" clId="{7EF438DC-8F46-404F-9944-5503EFC63B89}" dt="2021-03-02T00:19:29.693" v="440" actId="313"/>
          <ac:spMkLst>
            <pc:docMk/>
            <pc:sldMk cId="2974007123" sldId="292"/>
            <ac:spMk id="3" creationId="{91721CE0-D4D0-4E1E-AF22-B6B649C26D52}"/>
          </ac:spMkLst>
        </pc:spChg>
        <pc:picChg chg="add mod">
          <ac:chgData name="John Glazebrook" userId="0cee8e84-5584-4a59-8cd1-43182ebc90a0" providerId="ADAL" clId="{7EF438DC-8F46-404F-9944-5503EFC63B89}" dt="2021-03-02T00:20:23.167" v="445" actId="1076"/>
          <ac:picMkLst>
            <pc:docMk/>
            <pc:sldMk cId="2974007123" sldId="292"/>
            <ac:picMk id="4" creationId="{EE25C2C9-FC0D-463C-B738-D817E39B9199}"/>
          </ac:picMkLst>
        </pc:picChg>
      </pc:sldChg>
      <pc:sldChg chg="addSp delSp modSp new mod">
        <pc:chgData name="John Glazebrook" userId="0cee8e84-5584-4a59-8cd1-43182ebc90a0" providerId="ADAL" clId="{7EF438DC-8F46-404F-9944-5503EFC63B89}" dt="2021-03-02T12:16:07.512" v="1058" actId="1076"/>
        <pc:sldMkLst>
          <pc:docMk/>
          <pc:sldMk cId="2961489567" sldId="293"/>
        </pc:sldMkLst>
        <pc:spChg chg="add mod">
          <ac:chgData name="John Glazebrook" userId="0cee8e84-5584-4a59-8cd1-43182ebc90a0" providerId="ADAL" clId="{7EF438DC-8F46-404F-9944-5503EFC63B89}" dt="2021-03-02T12:16:07.512" v="1058" actId="1076"/>
          <ac:spMkLst>
            <pc:docMk/>
            <pc:sldMk cId="2961489567" sldId="293"/>
            <ac:spMk id="2" creationId="{894A6BA3-D574-4CF4-81B6-39E937782047}"/>
          </ac:spMkLst>
        </pc:spChg>
        <pc:spChg chg="del">
          <ac:chgData name="John Glazebrook" userId="0cee8e84-5584-4a59-8cd1-43182ebc90a0" providerId="ADAL" clId="{7EF438DC-8F46-404F-9944-5503EFC63B89}" dt="2021-03-02T00:23:54.588" v="450" actId="478"/>
          <ac:spMkLst>
            <pc:docMk/>
            <pc:sldMk cId="2961489567" sldId="293"/>
            <ac:spMk id="2" creationId="{ED3D802A-6B3C-49E5-8EA5-EAFBA1999772}"/>
          </ac:spMkLst>
        </pc:spChg>
        <pc:spChg chg="mod">
          <ac:chgData name="John Glazebrook" userId="0cee8e84-5584-4a59-8cd1-43182ebc90a0" providerId="ADAL" clId="{7EF438DC-8F46-404F-9944-5503EFC63B89}" dt="2021-03-02T00:37:37.011" v="669" actId="20577"/>
          <ac:spMkLst>
            <pc:docMk/>
            <pc:sldMk cId="2961489567" sldId="293"/>
            <ac:spMk id="3" creationId="{8B77FEB7-0652-4DA6-9C2A-6751710962CD}"/>
          </ac:spMkLst>
        </pc:spChg>
        <pc:picChg chg="add mod">
          <ac:chgData name="John Glazebrook" userId="0cee8e84-5584-4a59-8cd1-43182ebc90a0" providerId="ADAL" clId="{7EF438DC-8F46-404F-9944-5503EFC63B89}" dt="2021-03-02T00:24:18.772" v="459" actId="1076"/>
          <ac:picMkLst>
            <pc:docMk/>
            <pc:sldMk cId="2961489567" sldId="293"/>
            <ac:picMk id="4" creationId="{54C97530-F14B-4128-A088-D7AD079072E2}"/>
          </ac:picMkLst>
        </pc:picChg>
      </pc:sldChg>
      <pc:sldChg chg="modSp new mod">
        <pc:chgData name="John Glazebrook" userId="0cee8e84-5584-4a59-8cd1-43182ebc90a0" providerId="ADAL" clId="{7EF438DC-8F46-404F-9944-5503EFC63B89}" dt="2021-03-02T01:06:26.840" v="935" actId="20577"/>
        <pc:sldMkLst>
          <pc:docMk/>
          <pc:sldMk cId="3461052963" sldId="294"/>
        </pc:sldMkLst>
        <pc:spChg chg="mod">
          <ac:chgData name="John Glazebrook" userId="0cee8e84-5584-4a59-8cd1-43182ebc90a0" providerId="ADAL" clId="{7EF438DC-8F46-404F-9944-5503EFC63B89}" dt="2021-03-02T01:05:53.691" v="856" actId="20577"/>
          <ac:spMkLst>
            <pc:docMk/>
            <pc:sldMk cId="3461052963" sldId="294"/>
            <ac:spMk id="2" creationId="{9CC8734F-7876-413C-8C93-634A21DDA574}"/>
          </ac:spMkLst>
        </pc:spChg>
        <pc:spChg chg="mod">
          <ac:chgData name="John Glazebrook" userId="0cee8e84-5584-4a59-8cd1-43182ebc90a0" providerId="ADAL" clId="{7EF438DC-8F46-404F-9944-5503EFC63B89}" dt="2021-03-02T01:06:26.840" v="935" actId="20577"/>
          <ac:spMkLst>
            <pc:docMk/>
            <pc:sldMk cId="3461052963" sldId="294"/>
            <ac:spMk id="3" creationId="{C1F0AFB2-3C5C-4CAB-A17D-E22D0AD1BFBA}"/>
          </ac:spMkLst>
        </pc:spChg>
      </pc:sldChg>
      <pc:sldChg chg="addSp delSp modSp new mod">
        <pc:chgData name="John Glazebrook" userId="0cee8e84-5584-4a59-8cd1-43182ebc90a0" providerId="ADAL" clId="{7EF438DC-8F46-404F-9944-5503EFC63B89}" dt="2021-03-02T01:04:33.689" v="839" actId="14100"/>
        <pc:sldMkLst>
          <pc:docMk/>
          <pc:sldMk cId="1723892315" sldId="295"/>
        </pc:sldMkLst>
        <pc:spChg chg="mod">
          <ac:chgData name="John Glazebrook" userId="0cee8e84-5584-4a59-8cd1-43182ebc90a0" providerId="ADAL" clId="{7EF438DC-8F46-404F-9944-5503EFC63B89}" dt="2021-03-02T01:04:33.689" v="839" actId="14100"/>
          <ac:spMkLst>
            <pc:docMk/>
            <pc:sldMk cId="1723892315" sldId="295"/>
            <ac:spMk id="2" creationId="{E59E11B3-68BE-4EBD-BDE9-E2031EAC15E1}"/>
          </ac:spMkLst>
        </pc:spChg>
        <pc:spChg chg="mod">
          <ac:chgData name="John Glazebrook" userId="0cee8e84-5584-4a59-8cd1-43182ebc90a0" providerId="ADAL" clId="{7EF438DC-8F46-404F-9944-5503EFC63B89}" dt="2021-03-02T01:04:00.811" v="831" actId="27636"/>
          <ac:spMkLst>
            <pc:docMk/>
            <pc:sldMk cId="1723892315" sldId="295"/>
            <ac:spMk id="3" creationId="{A6B6A313-3D29-47D0-B8A6-6B94A6188592}"/>
          </ac:spMkLst>
        </pc:spChg>
        <pc:spChg chg="add del mod">
          <ac:chgData name="John Glazebrook" userId="0cee8e84-5584-4a59-8cd1-43182ebc90a0" providerId="ADAL" clId="{7EF438DC-8F46-404F-9944-5503EFC63B89}" dt="2021-03-02T01:00:26.997" v="792"/>
          <ac:spMkLst>
            <pc:docMk/>
            <pc:sldMk cId="1723892315" sldId="295"/>
            <ac:spMk id="4" creationId="{C25AC813-28BE-4C71-9E37-B8F5F86C7AA9}"/>
          </ac:spMkLst>
        </pc:spChg>
        <pc:spChg chg="add mod">
          <ac:chgData name="John Glazebrook" userId="0cee8e84-5584-4a59-8cd1-43182ebc90a0" providerId="ADAL" clId="{7EF438DC-8F46-404F-9944-5503EFC63B89}" dt="2021-03-02T01:04:26.116" v="838" actId="14100"/>
          <ac:spMkLst>
            <pc:docMk/>
            <pc:sldMk cId="1723892315" sldId="295"/>
            <ac:spMk id="7" creationId="{E93042ED-BD74-4D13-8B00-2FD5DD2FB328}"/>
          </ac:spMkLst>
        </pc:spChg>
        <pc:picChg chg="add mod">
          <ac:chgData name="John Glazebrook" userId="0cee8e84-5584-4a59-8cd1-43182ebc90a0" providerId="ADAL" clId="{7EF438DC-8F46-404F-9944-5503EFC63B89}" dt="2021-03-02T01:00:45.600" v="796" actId="1076"/>
          <ac:picMkLst>
            <pc:docMk/>
            <pc:sldMk cId="1723892315" sldId="295"/>
            <ac:picMk id="5" creationId="{9FD98197-783F-4E89-A6C7-40C7AD4F9B1D}"/>
          </ac:picMkLst>
        </pc:picChg>
        <pc:picChg chg="add mod">
          <ac:chgData name="John Glazebrook" userId="0cee8e84-5584-4a59-8cd1-43182ebc90a0" providerId="ADAL" clId="{7EF438DC-8F46-404F-9944-5503EFC63B89}" dt="2021-03-02T01:03:10.085" v="817" actId="14100"/>
          <ac:picMkLst>
            <pc:docMk/>
            <pc:sldMk cId="1723892315" sldId="295"/>
            <ac:picMk id="6" creationId="{91E57F73-DD42-48E2-B3D9-6BD0599EFA22}"/>
          </ac:picMkLst>
        </pc:picChg>
      </pc:sldChg>
      <pc:sldChg chg="addSp modSp add mod">
        <pc:chgData name="John Glazebrook" userId="0cee8e84-5584-4a59-8cd1-43182ebc90a0" providerId="ADAL" clId="{7EF438DC-8F46-404F-9944-5503EFC63B89}" dt="2021-03-02T01:02:03.516" v="806" actId="14100"/>
        <pc:sldMkLst>
          <pc:docMk/>
          <pc:sldMk cId="1134087530" sldId="296"/>
        </pc:sldMkLst>
        <pc:spChg chg="mod">
          <ac:chgData name="John Glazebrook" userId="0cee8e84-5584-4a59-8cd1-43182ebc90a0" providerId="ADAL" clId="{7EF438DC-8F46-404F-9944-5503EFC63B89}" dt="2021-03-02T01:02:03.516" v="806" actId="14100"/>
          <ac:spMkLst>
            <pc:docMk/>
            <pc:sldMk cId="1134087530" sldId="296"/>
            <ac:spMk id="2" creationId="{E59E11B3-68BE-4EBD-BDE9-E2031EAC15E1}"/>
          </ac:spMkLst>
        </pc:spChg>
        <pc:spChg chg="mod">
          <ac:chgData name="John Glazebrook" userId="0cee8e84-5584-4a59-8cd1-43182ebc90a0" providerId="ADAL" clId="{7EF438DC-8F46-404F-9944-5503EFC63B89}" dt="2021-03-02T01:01:53.711" v="805" actId="20577"/>
          <ac:spMkLst>
            <pc:docMk/>
            <pc:sldMk cId="1134087530" sldId="296"/>
            <ac:spMk id="3" creationId="{A6B6A313-3D29-47D0-B8A6-6B94A6188592}"/>
          </ac:spMkLst>
        </pc:spChg>
        <pc:picChg chg="add mod">
          <ac:chgData name="John Glazebrook" userId="0cee8e84-5584-4a59-8cd1-43182ebc90a0" providerId="ADAL" clId="{7EF438DC-8F46-404F-9944-5503EFC63B89}" dt="2021-03-02T01:01:40.464" v="799" actId="14100"/>
          <ac:picMkLst>
            <pc:docMk/>
            <pc:sldMk cId="1134087530" sldId="296"/>
            <ac:picMk id="4" creationId="{61C7F0C1-85FA-4AAA-9BE5-9117C3AE5ACA}"/>
          </ac:picMkLst>
        </pc:picChg>
        <pc:picChg chg="add mod">
          <ac:chgData name="John Glazebrook" userId="0cee8e84-5584-4a59-8cd1-43182ebc90a0" providerId="ADAL" clId="{7EF438DC-8F46-404F-9944-5503EFC63B89}" dt="2021-03-02T00:59:12.655" v="782" actId="1076"/>
          <ac:picMkLst>
            <pc:docMk/>
            <pc:sldMk cId="1134087530" sldId="296"/>
            <ac:picMk id="1026" creationId="{9E320B98-1228-4CA8-870F-3C909AE53899}"/>
          </ac:picMkLst>
        </pc:picChg>
      </pc:sldChg>
      <pc:sldChg chg="addSp modSp new mod">
        <pc:chgData name="John Glazebrook" userId="0cee8e84-5584-4a59-8cd1-43182ebc90a0" providerId="ADAL" clId="{7EF438DC-8F46-404F-9944-5503EFC63B89}" dt="2021-03-02T11:29:47.803" v="1004" actId="14100"/>
        <pc:sldMkLst>
          <pc:docMk/>
          <pc:sldMk cId="3279287079" sldId="297"/>
        </pc:sldMkLst>
        <pc:spChg chg="mod">
          <ac:chgData name="John Glazebrook" userId="0cee8e84-5584-4a59-8cd1-43182ebc90a0" providerId="ADAL" clId="{7EF438DC-8F46-404F-9944-5503EFC63B89}" dt="2021-03-02T11:29:47.803" v="1004" actId="14100"/>
          <ac:spMkLst>
            <pc:docMk/>
            <pc:sldMk cId="3279287079" sldId="297"/>
            <ac:spMk id="3" creationId="{8DF524FD-FECB-4A50-B444-8DE1F34BD1F1}"/>
          </ac:spMkLst>
        </pc:spChg>
        <pc:picChg chg="add mod">
          <ac:chgData name="John Glazebrook" userId="0cee8e84-5584-4a59-8cd1-43182ebc90a0" providerId="ADAL" clId="{7EF438DC-8F46-404F-9944-5503EFC63B89}" dt="2021-03-02T11:28:50.759" v="972" actId="1076"/>
          <ac:picMkLst>
            <pc:docMk/>
            <pc:sldMk cId="3279287079" sldId="297"/>
            <ac:picMk id="4" creationId="{2BAF6A56-15E4-42D1-B4F5-ACADFFE5D023}"/>
          </ac:picMkLst>
        </pc:picChg>
        <pc:picChg chg="add mod">
          <ac:chgData name="John Glazebrook" userId="0cee8e84-5584-4a59-8cd1-43182ebc90a0" providerId="ADAL" clId="{7EF438DC-8F46-404F-9944-5503EFC63B89}" dt="2021-03-02T11:28:10.653" v="968" actId="1076"/>
          <ac:picMkLst>
            <pc:docMk/>
            <pc:sldMk cId="3279287079" sldId="297"/>
            <ac:picMk id="1026" creationId="{C2518970-88D1-4769-882A-E8C873E23FD1}"/>
          </ac:picMkLst>
        </pc:picChg>
      </pc:sldChg>
      <pc:sldChg chg="modSp new mod">
        <pc:chgData name="John Glazebrook" userId="0cee8e84-5584-4a59-8cd1-43182ebc90a0" providerId="ADAL" clId="{7EF438DC-8F46-404F-9944-5503EFC63B89}" dt="2021-03-02T11:35:53.764" v="1038" actId="20577"/>
        <pc:sldMkLst>
          <pc:docMk/>
          <pc:sldMk cId="113363786" sldId="298"/>
        </pc:sldMkLst>
        <pc:spChg chg="mod">
          <ac:chgData name="John Glazebrook" userId="0cee8e84-5584-4a59-8cd1-43182ebc90a0" providerId="ADAL" clId="{7EF438DC-8F46-404F-9944-5503EFC63B89}" dt="2021-03-02T11:35:18.823" v="1023" actId="20577"/>
          <ac:spMkLst>
            <pc:docMk/>
            <pc:sldMk cId="113363786" sldId="298"/>
            <ac:spMk id="2" creationId="{322E5151-EB39-47AA-A130-94CEEF078D4D}"/>
          </ac:spMkLst>
        </pc:spChg>
        <pc:spChg chg="mod">
          <ac:chgData name="John Glazebrook" userId="0cee8e84-5584-4a59-8cd1-43182ebc90a0" providerId="ADAL" clId="{7EF438DC-8F46-404F-9944-5503EFC63B89}" dt="2021-03-02T11:35:53.764" v="1038" actId="20577"/>
          <ac:spMkLst>
            <pc:docMk/>
            <pc:sldMk cId="113363786" sldId="298"/>
            <ac:spMk id="3" creationId="{C34687BB-65B0-4E3D-8F11-C32326C11687}"/>
          </ac:spMkLst>
        </pc:spChg>
      </pc:sldChg>
    </pc:docChg>
  </pc:docChgLst>
  <pc:docChgLst>
    <pc:chgData name="John Glazebrook" userId="0cee8e84-5584-4a59-8cd1-43182ebc90a0" providerId="ADAL" clId="{DE0AE96F-A462-4CC5-9416-0D06F5D87098}"/>
    <pc:docChg chg="modSld">
      <pc:chgData name="John Glazebrook" userId="0cee8e84-5584-4a59-8cd1-43182ebc90a0" providerId="ADAL" clId="{DE0AE96F-A462-4CC5-9416-0D06F5D87098}" dt="2022-06-20T08:09:15.441" v="5" actId="20577"/>
      <pc:docMkLst>
        <pc:docMk/>
      </pc:docMkLst>
      <pc:sldChg chg="modSp mod">
        <pc:chgData name="John Glazebrook" userId="0cee8e84-5584-4a59-8cd1-43182ebc90a0" providerId="ADAL" clId="{DE0AE96F-A462-4CC5-9416-0D06F5D87098}" dt="2022-06-20T08:09:15.441" v="5" actId="20577"/>
        <pc:sldMkLst>
          <pc:docMk/>
          <pc:sldMk cId="1809144364" sldId="306"/>
        </pc:sldMkLst>
        <pc:spChg chg="mod">
          <ac:chgData name="John Glazebrook" userId="0cee8e84-5584-4a59-8cd1-43182ebc90a0" providerId="ADAL" clId="{DE0AE96F-A462-4CC5-9416-0D06F5D87098}" dt="2022-06-20T08:09:15.441" v="5" actId="20577"/>
          <ac:spMkLst>
            <pc:docMk/>
            <pc:sldMk cId="1809144364" sldId="306"/>
            <ac:spMk id="3" creationId="{091D7C0A-F8B3-4DE3-ADC9-BB578904699A}"/>
          </ac:spMkLst>
        </pc:spChg>
      </pc:sldChg>
    </pc:docChg>
  </pc:docChgLst>
  <pc:docChgLst>
    <pc:chgData name="John Glazebrook" userId="0cee8e84-5584-4a59-8cd1-43182ebc90a0" providerId="ADAL" clId="{579F9ED1-0798-47C6-8DA3-14870A69C19D}"/>
    <pc:docChg chg="undo custSel addSld modSld">
      <pc:chgData name="John Glazebrook" userId="0cee8e84-5584-4a59-8cd1-43182ebc90a0" providerId="ADAL" clId="{579F9ED1-0798-47C6-8DA3-14870A69C19D}" dt="2021-02-25T10:08:26.226" v="1145" actId="20577"/>
      <pc:docMkLst>
        <pc:docMk/>
      </pc:docMkLst>
      <pc:sldChg chg="modSp new mod">
        <pc:chgData name="John Glazebrook" userId="0cee8e84-5584-4a59-8cd1-43182ebc90a0" providerId="ADAL" clId="{579F9ED1-0798-47C6-8DA3-14870A69C19D}" dt="2021-02-24T21:46:07.755" v="459" actId="20577"/>
        <pc:sldMkLst>
          <pc:docMk/>
          <pc:sldMk cId="1369761092" sldId="276"/>
        </pc:sldMkLst>
        <pc:spChg chg="mod">
          <ac:chgData name="John Glazebrook" userId="0cee8e84-5584-4a59-8cd1-43182ebc90a0" providerId="ADAL" clId="{579F9ED1-0798-47C6-8DA3-14870A69C19D}" dt="2021-02-24T21:34:48.338" v="22" actId="20577"/>
          <ac:spMkLst>
            <pc:docMk/>
            <pc:sldMk cId="1369761092" sldId="276"/>
            <ac:spMk id="2" creationId="{EE620990-7952-4B7D-B667-2FF614B94441}"/>
          </ac:spMkLst>
        </pc:spChg>
        <pc:spChg chg="mod">
          <ac:chgData name="John Glazebrook" userId="0cee8e84-5584-4a59-8cd1-43182ebc90a0" providerId="ADAL" clId="{579F9ED1-0798-47C6-8DA3-14870A69C19D}" dt="2021-02-24T21:46:07.755" v="459" actId="20577"/>
          <ac:spMkLst>
            <pc:docMk/>
            <pc:sldMk cId="1369761092" sldId="276"/>
            <ac:spMk id="3" creationId="{1C40F6B0-B7B1-4AC6-A861-A4BEE802AA30}"/>
          </ac:spMkLst>
        </pc:spChg>
      </pc:sldChg>
      <pc:sldChg chg="addSp modSp new mod">
        <pc:chgData name="John Glazebrook" userId="0cee8e84-5584-4a59-8cd1-43182ebc90a0" providerId="ADAL" clId="{579F9ED1-0798-47C6-8DA3-14870A69C19D}" dt="2021-02-25T09:46:42.583" v="1122" actId="20577"/>
        <pc:sldMkLst>
          <pc:docMk/>
          <pc:sldMk cId="3996378092" sldId="277"/>
        </pc:sldMkLst>
        <pc:spChg chg="mod">
          <ac:chgData name="John Glazebrook" userId="0cee8e84-5584-4a59-8cd1-43182ebc90a0" providerId="ADAL" clId="{579F9ED1-0798-47C6-8DA3-14870A69C19D}" dt="2021-02-24T21:38:01.994" v="108"/>
          <ac:spMkLst>
            <pc:docMk/>
            <pc:sldMk cId="3996378092" sldId="277"/>
            <ac:spMk id="2" creationId="{133285D3-D124-489D-A11B-B93121F5F763}"/>
          </ac:spMkLst>
        </pc:spChg>
        <pc:spChg chg="mod">
          <ac:chgData name="John Glazebrook" userId="0cee8e84-5584-4a59-8cd1-43182ebc90a0" providerId="ADAL" clId="{579F9ED1-0798-47C6-8DA3-14870A69C19D}" dt="2021-02-25T09:46:42.583" v="1122" actId="20577"/>
          <ac:spMkLst>
            <pc:docMk/>
            <pc:sldMk cId="3996378092" sldId="277"/>
            <ac:spMk id="3" creationId="{39C60B7A-38FD-43BD-9022-E381B21A179A}"/>
          </ac:spMkLst>
        </pc:spChg>
        <pc:picChg chg="add mod">
          <ac:chgData name="John Glazebrook" userId="0cee8e84-5584-4a59-8cd1-43182ebc90a0" providerId="ADAL" clId="{579F9ED1-0798-47C6-8DA3-14870A69C19D}" dt="2021-02-24T21:38:55.210" v="130" actId="14100"/>
          <ac:picMkLst>
            <pc:docMk/>
            <pc:sldMk cId="3996378092" sldId="277"/>
            <ac:picMk id="4" creationId="{65E51F3F-848A-4926-A1E1-1C811DCFF30D}"/>
          </ac:picMkLst>
        </pc:picChg>
      </pc:sldChg>
      <pc:sldChg chg="addSp modSp new mod">
        <pc:chgData name="John Glazebrook" userId="0cee8e84-5584-4a59-8cd1-43182ebc90a0" providerId="ADAL" clId="{579F9ED1-0798-47C6-8DA3-14870A69C19D}" dt="2021-02-25T09:48:37.127" v="1137" actId="20577"/>
        <pc:sldMkLst>
          <pc:docMk/>
          <pc:sldMk cId="3019362177" sldId="278"/>
        </pc:sldMkLst>
        <pc:spChg chg="mod">
          <ac:chgData name="John Glazebrook" userId="0cee8e84-5584-4a59-8cd1-43182ebc90a0" providerId="ADAL" clId="{579F9ED1-0798-47C6-8DA3-14870A69C19D}" dt="2021-02-24T21:40:37.530" v="352" actId="20577"/>
          <ac:spMkLst>
            <pc:docMk/>
            <pc:sldMk cId="3019362177" sldId="278"/>
            <ac:spMk id="2" creationId="{EE04A3EB-550F-45B2-A2F0-0EE4E21AF639}"/>
          </ac:spMkLst>
        </pc:spChg>
        <pc:spChg chg="mod">
          <ac:chgData name="John Glazebrook" userId="0cee8e84-5584-4a59-8cd1-43182ebc90a0" providerId="ADAL" clId="{579F9ED1-0798-47C6-8DA3-14870A69C19D}" dt="2021-02-25T09:48:37.127" v="1137" actId="20577"/>
          <ac:spMkLst>
            <pc:docMk/>
            <pc:sldMk cId="3019362177" sldId="278"/>
            <ac:spMk id="3" creationId="{E8544377-7350-4294-A4DE-8C6AA73CD1A1}"/>
          </ac:spMkLst>
        </pc:spChg>
        <pc:picChg chg="add mod">
          <ac:chgData name="John Glazebrook" userId="0cee8e84-5584-4a59-8cd1-43182ebc90a0" providerId="ADAL" clId="{579F9ED1-0798-47C6-8DA3-14870A69C19D}" dt="2021-02-24T21:41:15.790" v="373" actId="1076"/>
          <ac:picMkLst>
            <pc:docMk/>
            <pc:sldMk cId="3019362177" sldId="278"/>
            <ac:picMk id="4" creationId="{A5CE4931-CE0C-4381-9FFC-19AEF27BB5F2}"/>
          </ac:picMkLst>
        </pc:picChg>
      </pc:sldChg>
      <pc:sldChg chg="addSp modSp new mod">
        <pc:chgData name="John Glazebrook" userId="0cee8e84-5584-4a59-8cd1-43182ebc90a0" providerId="ADAL" clId="{579F9ED1-0798-47C6-8DA3-14870A69C19D}" dt="2021-02-24T21:46:16.787" v="460" actId="5793"/>
        <pc:sldMkLst>
          <pc:docMk/>
          <pc:sldMk cId="3669148456" sldId="279"/>
        </pc:sldMkLst>
        <pc:spChg chg="mod">
          <ac:chgData name="John Glazebrook" userId="0cee8e84-5584-4a59-8cd1-43182ebc90a0" providerId="ADAL" clId="{579F9ED1-0798-47C6-8DA3-14870A69C19D}" dt="2021-02-24T21:44:28.083" v="411" actId="20577"/>
          <ac:spMkLst>
            <pc:docMk/>
            <pc:sldMk cId="3669148456" sldId="279"/>
            <ac:spMk id="2" creationId="{8EBAD5AD-F2BD-459C-B576-EC554FFF02E3}"/>
          </ac:spMkLst>
        </pc:spChg>
        <pc:spChg chg="mod">
          <ac:chgData name="John Glazebrook" userId="0cee8e84-5584-4a59-8cd1-43182ebc90a0" providerId="ADAL" clId="{579F9ED1-0798-47C6-8DA3-14870A69C19D}" dt="2021-02-24T21:46:16.787" v="460" actId="5793"/>
          <ac:spMkLst>
            <pc:docMk/>
            <pc:sldMk cId="3669148456" sldId="279"/>
            <ac:spMk id="3" creationId="{38425C8F-52A3-4202-BFFB-683B212D24AC}"/>
          </ac:spMkLst>
        </pc:spChg>
        <pc:picChg chg="add mod">
          <ac:chgData name="John Glazebrook" userId="0cee8e84-5584-4a59-8cd1-43182ebc90a0" providerId="ADAL" clId="{579F9ED1-0798-47C6-8DA3-14870A69C19D}" dt="2021-02-24T21:44:47.203" v="435" actId="14100"/>
          <ac:picMkLst>
            <pc:docMk/>
            <pc:sldMk cId="3669148456" sldId="279"/>
            <ac:picMk id="4" creationId="{E4749CEC-F42E-4654-B1FF-80B9939EBA1C}"/>
          </ac:picMkLst>
        </pc:picChg>
      </pc:sldChg>
      <pc:sldChg chg="addSp modSp new mod">
        <pc:chgData name="John Glazebrook" userId="0cee8e84-5584-4a59-8cd1-43182ebc90a0" providerId="ADAL" clId="{579F9ED1-0798-47C6-8DA3-14870A69C19D}" dt="2021-02-25T09:56:29.826" v="1138" actId="20577"/>
        <pc:sldMkLst>
          <pc:docMk/>
          <pc:sldMk cId="2060518806" sldId="280"/>
        </pc:sldMkLst>
        <pc:spChg chg="mod">
          <ac:chgData name="John Glazebrook" userId="0cee8e84-5584-4a59-8cd1-43182ebc90a0" providerId="ADAL" clId="{579F9ED1-0798-47C6-8DA3-14870A69C19D}" dt="2021-02-24T21:46:50.274" v="480" actId="20577"/>
          <ac:spMkLst>
            <pc:docMk/>
            <pc:sldMk cId="2060518806" sldId="280"/>
            <ac:spMk id="2" creationId="{CF267947-E0F6-4324-8B8C-49A45F82640A}"/>
          </ac:spMkLst>
        </pc:spChg>
        <pc:spChg chg="mod">
          <ac:chgData name="John Glazebrook" userId="0cee8e84-5584-4a59-8cd1-43182ebc90a0" providerId="ADAL" clId="{579F9ED1-0798-47C6-8DA3-14870A69C19D}" dt="2021-02-25T09:56:29.826" v="1138" actId="20577"/>
          <ac:spMkLst>
            <pc:docMk/>
            <pc:sldMk cId="2060518806" sldId="280"/>
            <ac:spMk id="3" creationId="{BEFD1D64-9211-455E-98DF-E98451CA1F38}"/>
          </ac:spMkLst>
        </pc:spChg>
        <pc:picChg chg="add mod">
          <ac:chgData name="John Glazebrook" userId="0cee8e84-5584-4a59-8cd1-43182ebc90a0" providerId="ADAL" clId="{579F9ED1-0798-47C6-8DA3-14870A69C19D}" dt="2021-02-24T21:47:43.593" v="483" actId="14100"/>
          <ac:picMkLst>
            <pc:docMk/>
            <pc:sldMk cId="2060518806" sldId="280"/>
            <ac:picMk id="4" creationId="{93E455D4-756C-4575-B8B7-0212C27B329B}"/>
          </ac:picMkLst>
        </pc:picChg>
      </pc:sldChg>
      <pc:sldChg chg="addSp modSp new mod">
        <pc:chgData name="John Glazebrook" userId="0cee8e84-5584-4a59-8cd1-43182ebc90a0" providerId="ADAL" clId="{579F9ED1-0798-47C6-8DA3-14870A69C19D}" dt="2021-02-25T10:02:19.019" v="1139" actId="20578"/>
        <pc:sldMkLst>
          <pc:docMk/>
          <pc:sldMk cId="1584195459" sldId="281"/>
        </pc:sldMkLst>
        <pc:spChg chg="mod">
          <ac:chgData name="John Glazebrook" userId="0cee8e84-5584-4a59-8cd1-43182ebc90a0" providerId="ADAL" clId="{579F9ED1-0798-47C6-8DA3-14870A69C19D}" dt="2021-02-24T21:50:40.259" v="592" actId="20577"/>
          <ac:spMkLst>
            <pc:docMk/>
            <pc:sldMk cId="1584195459" sldId="281"/>
            <ac:spMk id="2" creationId="{FDD793CB-8E19-48CF-A3E3-0EF8CB0AB79A}"/>
          </ac:spMkLst>
        </pc:spChg>
        <pc:spChg chg="mod">
          <ac:chgData name="John Glazebrook" userId="0cee8e84-5584-4a59-8cd1-43182ebc90a0" providerId="ADAL" clId="{579F9ED1-0798-47C6-8DA3-14870A69C19D}" dt="2021-02-25T10:02:19.019" v="1139" actId="20578"/>
          <ac:spMkLst>
            <pc:docMk/>
            <pc:sldMk cId="1584195459" sldId="281"/>
            <ac:spMk id="3" creationId="{6458841A-707C-4FD0-BBA2-DD0F78BA02C6}"/>
          </ac:spMkLst>
        </pc:spChg>
        <pc:spChg chg="add mod">
          <ac:chgData name="John Glazebrook" userId="0cee8e84-5584-4a59-8cd1-43182ebc90a0" providerId="ADAL" clId="{579F9ED1-0798-47C6-8DA3-14870A69C19D}" dt="2021-02-24T21:52:36.302" v="620" actId="1076"/>
          <ac:spMkLst>
            <pc:docMk/>
            <pc:sldMk cId="1584195459" sldId="281"/>
            <ac:spMk id="4" creationId="{208862A2-866B-461F-995E-3202D36A877A}"/>
          </ac:spMkLst>
        </pc:spChg>
        <pc:picChg chg="add mod">
          <ac:chgData name="John Glazebrook" userId="0cee8e84-5584-4a59-8cd1-43182ebc90a0" providerId="ADAL" clId="{579F9ED1-0798-47C6-8DA3-14870A69C19D}" dt="2021-02-24T21:52:16.235" v="617" actId="1076"/>
          <ac:picMkLst>
            <pc:docMk/>
            <pc:sldMk cId="1584195459" sldId="281"/>
            <ac:picMk id="1026" creationId="{83231C36-2B72-410E-BA0D-A6C4845D53F6}"/>
          </ac:picMkLst>
        </pc:picChg>
      </pc:sldChg>
      <pc:sldChg chg="addSp delSp modSp new mod">
        <pc:chgData name="John Glazebrook" userId="0cee8e84-5584-4a59-8cd1-43182ebc90a0" providerId="ADAL" clId="{579F9ED1-0798-47C6-8DA3-14870A69C19D}" dt="2021-02-24T22:11:16.385" v="819" actId="14100"/>
        <pc:sldMkLst>
          <pc:docMk/>
          <pc:sldMk cId="3242070202" sldId="282"/>
        </pc:sldMkLst>
        <pc:spChg chg="del">
          <ac:chgData name="John Glazebrook" userId="0cee8e84-5584-4a59-8cd1-43182ebc90a0" providerId="ADAL" clId="{579F9ED1-0798-47C6-8DA3-14870A69C19D}" dt="2021-02-24T22:07:51.142" v="626" actId="478"/>
          <ac:spMkLst>
            <pc:docMk/>
            <pc:sldMk cId="3242070202" sldId="282"/>
            <ac:spMk id="2" creationId="{3369C28E-66B1-40D6-9FCE-8FAFCF0B9AF0}"/>
          </ac:spMkLst>
        </pc:spChg>
        <pc:spChg chg="mod">
          <ac:chgData name="John Glazebrook" userId="0cee8e84-5584-4a59-8cd1-43182ebc90a0" providerId="ADAL" clId="{579F9ED1-0798-47C6-8DA3-14870A69C19D}" dt="2021-02-24T22:11:16.385" v="819" actId="14100"/>
          <ac:spMkLst>
            <pc:docMk/>
            <pc:sldMk cId="3242070202" sldId="282"/>
            <ac:spMk id="3" creationId="{4E92D9D3-16D3-41B6-BEFA-B671891ACE7E}"/>
          </ac:spMkLst>
        </pc:spChg>
        <pc:picChg chg="add mod">
          <ac:chgData name="John Glazebrook" userId="0cee8e84-5584-4a59-8cd1-43182ebc90a0" providerId="ADAL" clId="{579F9ED1-0798-47C6-8DA3-14870A69C19D}" dt="2021-02-24T22:07:48.751" v="625" actId="1076"/>
          <ac:picMkLst>
            <pc:docMk/>
            <pc:sldMk cId="3242070202" sldId="282"/>
            <ac:picMk id="4" creationId="{E9AAD6EA-896A-4E20-AEFE-3AB3E63E8C2F}"/>
          </ac:picMkLst>
        </pc:picChg>
      </pc:sldChg>
      <pc:sldChg chg="addSp delSp modSp new mod">
        <pc:chgData name="John Glazebrook" userId="0cee8e84-5584-4a59-8cd1-43182ebc90a0" providerId="ADAL" clId="{579F9ED1-0798-47C6-8DA3-14870A69C19D}" dt="2021-02-25T10:06:14.535" v="1140" actId="478"/>
        <pc:sldMkLst>
          <pc:docMk/>
          <pc:sldMk cId="1405358213" sldId="283"/>
        </pc:sldMkLst>
        <pc:spChg chg="mod">
          <ac:chgData name="John Glazebrook" userId="0cee8e84-5584-4a59-8cd1-43182ebc90a0" providerId="ADAL" clId="{579F9ED1-0798-47C6-8DA3-14870A69C19D}" dt="2021-02-24T22:20:09.375" v="842"/>
          <ac:spMkLst>
            <pc:docMk/>
            <pc:sldMk cId="1405358213" sldId="283"/>
            <ac:spMk id="2" creationId="{A90C6DC3-B1AF-443C-B84B-E9E91F897563}"/>
          </ac:spMkLst>
        </pc:spChg>
        <pc:spChg chg="del">
          <ac:chgData name="John Glazebrook" userId="0cee8e84-5584-4a59-8cd1-43182ebc90a0" providerId="ADAL" clId="{579F9ED1-0798-47C6-8DA3-14870A69C19D}" dt="2021-02-25T10:06:14.535" v="1140" actId="478"/>
          <ac:spMkLst>
            <pc:docMk/>
            <pc:sldMk cId="1405358213" sldId="283"/>
            <ac:spMk id="3" creationId="{06ADB394-8672-44A4-947A-E3C20275F06F}"/>
          </ac:spMkLst>
        </pc:spChg>
        <pc:picChg chg="add mod">
          <ac:chgData name="John Glazebrook" userId="0cee8e84-5584-4a59-8cd1-43182ebc90a0" providerId="ADAL" clId="{579F9ED1-0798-47C6-8DA3-14870A69C19D}" dt="2021-02-24T22:20:00.700" v="841" actId="1076"/>
          <ac:picMkLst>
            <pc:docMk/>
            <pc:sldMk cId="1405358213" sldId="283"/>
            <ac:picMk id="4" creationId="{5B345067-31CF-42A1-9598-16CEEF2F3BCD}"/>
          </ac:picMkLst>
        </pc:picChg>
      </pc:sldChg>
      <pc:sldChg chg="modSp new mod">
        <pc:chgData name="John Glazebrook" userId="0cee8e84-5584-4a59-8cd1-43182ebc90a0" providerId="ADAL" clId="{579F9ED1-0798-47C6-8DA3-14870A69C19D}" dt="2021-02-25T10:08:26.226" v="1145" actId="20577"/>
        <pc:sldMkLst>
          <pc:docMk/>
          <pc:sldMk cId="3433884800" sldId="284"/>
        </pc:sldMkLst>
        <pc:spChg chg="mod">
          <ac:chgData name="John Glazebrook" userId="0cee8e84-5584-4a59-8cd1-43182ebc90a0" providerId="ADAL" clId="{579F9ED1-0798-47C6-8DA3-14870A69C19D}" dt="2021-02-24T22:20:16.891" v="844"/>
          <ac:spMkLst>
            <pc:docMk/>
            <pc:sldMk cId="3433884800" sldId="284"/>
            <ac:spMk id="2" creationId="{CEA4CA03-FF8D-40AA-A94D-E6A63B013809}"/>
          </ac:spMkLst>
        </pc:spChg>
        <pc:spChg chg="mod">
          <ac:chgData name="John Glazebrook" userId="0cee8e84-5584-4a59-8cd1-43182ebc90a0" providerId="ADAL" clId="{579F9ED1-0798-47C6-8DA3-14870A69C19D}" dt="2021-02-25T10:08:26.226" v="1145" actId="20577"/>
          <ac:spMkLst>
            <pc:docMk/>
            <pc:sldMk cId="3433884800" sldId="284"/>
            <ac:spMk id="3" creationId="{4DFF7129-9E46-4EC7-901E-D80D2580FE1D}"/>
          </ac:spMkLst>
        </pc:spChg>
      </pc:sldChg>
      <pc:sldChg chg="modSp new mod">
        <pc:chgData name="John Glazebrook" userId="0cee8e84-5584-4a59-8cd1-43182ebc90a0" providerId="ADAL" clId="{579F9ED1-0798-47C6-8DA3-14870A69C19D}" dt="2021-02-24T22:30:10.861" v="880" actId="14100"/>
        <pc:sldMkLst>
          <pc:docMk/>
          <pc:sldMk cId="428272002" sldId="285"/>
        </pc:sldMkLst>
        <pc:spChg chg="mod">
          <ac:chgData name="John Glazebrook" userId="0cee8e84-5584-4a59-8cd1-43182ebc90a0" providerId="ADAL" clId="{579F9ED1-0798-47C6-8DA3-14870A69C19D}" dt="2021-02-24T22:29:26.338" v="874" actId="14100"/>
          <ac:spMkLst>
            <pc:docMk/>
            <pc:sldMk cId="428272002" sldId="285"/>
            <ac:spMk id="2" creationId="{45980B74-86F3-4297-83C1-66E5748F3863}"/>
          </ac:spMkLst>
        </pc:spChg>
        <pc:spChg chg="mod">
          <ac:chgData name="John Glazebrook" userId="0cee8e84-5584-4a59-8cd1-43182ebc90a0" providerId="ADAL" clId="{579F9ED1-0798-47C6-8DA3-14870A69C19D}" dt="2021-02-24T22:30:10.861" v="880" actId="14100"/>
          <ac:spMkLst>
            <pc:docMk/>
            <pc:sldMk cId="428272002" sldId="285"/>
            <ac:spMk id="3" creationId="{CE06104F-74DB-45A3-8DC6-D1CFDE3530DC}"/>
          </ac:spMkLst>
        </pc:spChg>
      </pc:sldChg>
      <pc:sldChg chg="modSp new mod">
        <pc:chgData name="John Glazebrook" userId="0cee8e84-5584-4a59-8cd1-43182ebc90a0" providerId="ADAL" clId="{579F9ED1-0798-47C6-8DA3-14870A69C19D}" dt="2021-02-24T22:43:54.160" v="1120" actId="20577"/>
        <pc:sldMkLst>
          <pc:docMk/>
          <pc:sldMk cId="2710054136" sldId="286"/>
        </pc:sldMkLst>
        <pc:spChg chg="mod">
          <ac:chgData name="John Glazebrook" userId="0cee8e84-5584-4a59-8cd1-43182ebc90a0" providerId="ADAL" clId="{579F9ED1-0798-47C6-8DA3-14870A69C19D}" dt="2021-02-24T22:43:54.160" v="1120" actId="20577"/>
          <ac:spMkLst>
            <pc:docMk/>
            <pc:sldMk cId="2710054136" sldId="286"/>
            <ac:spMk id="2" creationId="{B3BB58DE-1720-4240-927B-9F9906FED75A}"/>
          </ac:spMkLst>
        </pc:spChg>
        <pc:spChg chg="mod">
          <ac:chgData name="John Glazebrook" userId="0cee8e84-5584-4a59-8cd1-43182ebc90a0" providerId="ADAL" clId="{579F9ED1-0798-47C6-8DA3-14870A69C19D}" dt="2021-02-24T22:42:37.949" v="1119" actId="20577"/>
          <ac:spMkLst>
            <pc:docMk/>
            <pc:sldMk cId="2710054136" sldId="286"/>
            <ac:spMk id="3" creationId="{D9496FFE-A588-4E77-9A70-27E8A8172E35}"/>
          </ac:spMkLst>
        </pc:spChg>
      </pc:sldChg>
    </pc:docChg>
  </pc:docChgLst>
  <pc:docChgLst>
    <pc:chgData name="John Glazebrook" userId="0cee8e84-5584-4a59-8cd1-43182ebc90a0" providerId="ADAL" clId="{FF25549B-EB42-4E22-AD82-EA51D019AAEE}"/>
    <pc:docChg chg="custSel addSld delSld modSld">
      <pc:chgData name="John Glazebrook" userId="0cee8e84-5584-4a59-8cd1-43182ebc90a0" providerId="ADAL" clId="{FF25549B-EB42-4E22-AD82-EA51D019AAEE}" dt="2022-01-24T14:06:03.955" v="1928" actId="20577"/>
      <pc:docMkLst>
        <pc:docMk/>
      </pc:docMkLst>
      <pc:sldChg chg="del">
        <pc:chgData name="John Glazebrook" userId="0cee8e84-5584-4a59-8cd1-43182ebc90a0" providerId="ADAL" clId="{FF25549B-EB42-4E22-AD82-EA51D019AAEE}" dt="2022-01-24T13:57:30.942" v="1012" actId="47"/>
        <pc:sldMkLst>
          <pc:docMk/>
          <pc:sldMk cId="3814391865" sldId="290"/>
        </pc:sldMkLst>
      </pc:sldChg>
      <pc:sldChg chg="addSp modSp mod">
        <pc:chgData name="John Glazebrook" userId="0cee8e84-5584-4a59-8cd1-43182ebc90a0" providerId="ADAL" clId="{FF25549B-EB42-4E22-AD82-EA51D019AAEE}" dt="2022-01-24T13:40:28.382" v="311" actId="20577"/>
        <pc:sldMkLst>
          <pc:docMk/>
          <pc:sldMk cId="113363786" sldId="298"/>
        </pc:sldMkLst>
        <pc:spChg chg="mod">
          <ac:chgData name="John Glazebrook" userId="0cee8e84-5584-4a59-8cd1-43182ebc90a0" providerId="ADAL" clId="{FF25549B-EB42-4E22-AD82-EA51D019AAEE}" dt="2022-01-24T13:40:28.382" v="311" actId="20577"/>
          <ac:spMkLst>
            <pc:docMk/>
            <pc:sldMk cId="113363786" sldId="298"/>
            <ac:spMk id="3" creationId="{C34687BB-65B0-4E3D-8F11-C32326C11687}"/>
          </ac:spMkLst>
        </pc:spChg>
        <pc:picChg chg="add mod">
          <ac:chgData name="John Glazebrook" userId="0cee8e84-5584-4a59-8cd1-43182ebc90a0" providerId="ADAL" clId="{FF25549B-EB42-4E22-AD82-EA51D019AAEE}" dt="2022-01-24T13:39:50.399" v="212" actId="1076"/>
          <ac:picMkLst>
            <pc:docMk/>
            <pc:sldMk cId="113363786" sldId="298"/>
            <ac:picMk id="5" creationId="{03CC145C-C266-4AE1-B10A-22E91A255DF9}"/>
          </ac:picMkLst>
        </pc:picChg>
      </pc:sldChg>
      <pc:sldChg chg="addSp modSp add mod">
        <pc:chgData name="John Glazebrook" userId="0cee8e84-5584-4a59-8cd1-43182ebc90a0" providerId="ADAL" clId="{FF25549B-EB42-4E22-AD82-EA51D019AAEE}" dt="2022-01-24T13:44:17.010" v="491" actId="27636"/>
        <pc:sldMkLst>
          <pc:docMk/>
          <pc:sldMk cId="1117017235" sldId="299"/>
        </pc:sldMkLst>
        <pc:spChg chg="mod">
          <ac:chgData name="John Glazebrook" userId="0cee8e84-5584-4a59-8cd1-43182ebc90a0" providerId="ADAL" clId="{FF25549B-EB42-4E22-AD82-EA51D019AAEE}" dt="2022-01-24T13:44:17.010" v="491" actId="27636"/>
          <ac:spMkLst>
            <pc:docMk/>
            <pc:sldMk cId="1117017235" sldId="299"/>
            <ac:spMk id="3" creationId="{C34687BB-65B0-4E3D-8F11-C32326C11687}"/>
          </ac:spMkLst>
        </pc:spChg>
        <pc:picChg chg="mod">
          <ac:chgData name="John Glazebrook" userId="0cee8e84-5584-4a59-8cd1-43182ebc90a0" providerId="ADAL" clId="{FF25549B-EB42-4E22-AD82-EA51D019AAEE}" dt="2022-01-24T13:40:59.998" v="314" actId="1076"/>
          <ac:picMkLst>
            <pc:docMk/>
            <pc:sldMk cId="1117017235" sldId="299"/>
            <ac:picMk id="5" creationId="{03CC145C-C266-4AE1-B10A-22E91A255DF9}"/>
          </ac:picMkLst>
        </pc:picChg>
        <pc:picChg chg="add mod">
          <ac:chgData name="John Glazebrook" userId="0cee8e84-5584-4a59-8cd1-43182ebc90a0" providerId="ADAL" clId="{FF25549B-EB42-4E22-AD82-EA51D019AAEE}" dt="2022-01-24T13:43:56.958" v="438" actId="14100"/>
          <ac:picMkLst>
            <pc:docMk/>
            <pc:sldMk cId="1117017235" sldId="299"/>
            <ac:picMk id="6" creationId="{FFD48261-D287-4313-9DEB-F6807C2C9A7E}"/>
          </ac:picMkLst>
        </pc:picChg>
      </pc:sldChg>
      <pc:sldChg chg="addSp delSp modSp add mod">
        <pc:chgData name="John Glazebrook" userId="0cee8e84-5584-4a59-8cd1-43182ebc90a0" providerId="ADAL" clId="{FF25549B-EB42-4E22-AD82-EA51D019AAEE}" dt="2022-01-24T13:47:41.161" v="721" actId="14100"/>
        <pc:sldMkLst>
          <pc:docMk/>
          <pc:sldMk cId="510549187" sldId="300"/>
        </pc:sldMkLst>
        <pc:spChg chg="mod">
          <ac:chgData name="John Glazebrook" userId="0cee8e84-5584-4a59-8cd1-43182ebc90a0" providerId="ADAL" clId="{FF25549B-EB42-4E22-AD82-EA51D019AAEE}" dt="2022-01-24T13:46:35.100" v="718" actId="20577"/>
          <ac:spMkLst>
            <pc:docMk/>
            <pc:sldMk cId="510549187" sldId="300"/>
            <ac:spMk id="3" creationId="{C34687BB-65B0-4E3D-8F11-C32326C11687}"/>
          </ac:spMkLst>
        </pc:spChg>
        <pc:spChg chg="add mod">
          <ac:chgData name="John Glazebrook" userId="0cee8e84-5584-4a59-8cd1-43182ebc90a0" providerId="ADAL" clId="{FF25549B-EB42-4E22-AD82-EA51D019AAEE}" dt="2022-01-24T13:45:37.010" v="585" actId="14100"/>
          <ac:spMkLst>
            <pc:docMk/>
            <pc:sldMk cId="510549187" sldId="300"/>
            <ac:spMk id="4" creationId="{49A316D6-7DB4-40A8-99C0-348B5A3BCA2F}"/>
          </ac:spMkLst>
        </pc:spChg>
        <pc:picChg chg="del mod">
          <ac:chgData name="John Glazebrook" userId="0cee8e84-5584-4a59-8cd1-43182ebc90a0" providerId="ADAL" clId="{FF25549B-EB42-4E22-AD82-EA51D019AAEE}" dt="2022-01-24T13:45:39.142" v="586" actId="478"/>
          <ac:picMkLst>
            <pc:docMk/>
            <pc:sldMk cId="510549187" sldId="300"/>
            <ac:picMk id="5" creationId="{03CC145C-C266-4AE1-B10A-22E91A255DF9}"/>
          </ac:picMkLst>
        </pc:picChg>
        <pc:picChg chg="del">
          <ac:chgData name="John Glazebrook" userId="0cee8e84-5584-4a59-8cd1-43182ebc90a0" providerId="ADAL" clId="{FF25549B-EB42-4E22-AD82-EA51D019AAEE}" dt="2022-01-24T13:44:50.633" v="494" actId="478"/>
          <ac:picMkLst>
            <pc:docMk/>
            <pc:sldMk cId="510549187" sldId="300"/>
            <ac:picMk id="6" creationId="{FFD48261-D287-4313-9DEB-F6807C2C9A7E}"/>
          </ac:picMkLst>
        </pc:picChg>
        <pc:picChg chg="add mod">
          <ac:chgData name="John Glazebrook" userId="0cee8e84-5584-4a59-8cd1-43182ebc90a0" providerId="ADAL" clId="{FF25549B-EB42-4E22-AD82-EA51D019AAEE}" dt="2022-01-24T13:47:41.161" v="721" actId="14100"/>
          <ac:picMkLst>
            <pc:docMk/>
            <pc:sldMk cId="510549187" sldId="300"/>
            <ac:picMk id="8" creationId="{661DB4DF-4CBC-4B76-881C-8D54F945B8E9}"/>
          </ac:picMkLst>
        </pc:picChg>
      </pc:sldChg>
      <pc:sldChg chg="addSp delSp modSp new mod">
        <pc:chgData name="John Glazebrook" userId="0cee8e84-5584-4a59-8cd1-43182ebc90a0" providerId="ADAL" clId="{FF25549B-EB42-4E22-AD82-EA51D019AAEE}" dt="2022-01-24T13:51:10.835" v="770" actId="20577"/>
        <pc:sldMkLst>
          <pc:docMk/>
          <pc:sldMk cId="2091087835" sldId="301"/>
        </pc:sldMkLst>
        <pc:spChg chg="add mod">
          <ac:chgData name="John Glazebrook" userId="0cee8e84-5584-4a59-8cd1-43182ebc90a0" providerId="ADAL" clId="{FF25549B-EB42-4E22-AD82-EA51D019AAEE}" dt="2022-01-24T13:48:20.374" v="726" actId="1076"/>
          <ac:spMkLst>
            <pc:docMk/>
            <pc:sldMk cId="2091087835" sldId="301"/>
            <ac:spMk id="3" creationId="{4D5DDD7E-73F7-4E0A-8588-92271A5AC957}"/>
          </ac:spMkLst>
        </pc:spChg>
        <pc:spChg chg="add mod">
          <ac:chgData name="John Glazebrook" userId="0cee8e84-5584-4a59-8cd1-43182ebc90a0" providerId="ADAL" clId="{FF25549B-EB42-4E22-AD82-EA51D019AAEE}" dt="2022-01-24T13:51:10.835" v="770" actId="20577"/>
          <ac:spMkLst>
            <pc:docMk/>
            <pc:sldMk cId="2091087835" sldId="301"/>
            <ac:spMk id="11" creationId="{5C05674E-5FD2-498A-8F5A-C2F1E47B38BB}"/>
          </ac:spMkLst>
        </pc:spChg>
        <pc:picChg chg="add mod">
          <ac:chgData name="John Glazebrook" userId="0cee8e84-5584-4a59-8cd1-43182ebc90a0" providerId="ADAL" clId="{FF25549B-EB42-4E22-AD82-EA51D019AAEE}" dt="2022-01-24T13:48:13.321" v="724" actId="1076"/>
          <ac:picMkLst>
            <pc:docMk/>
            <pc:sldMk cId="2091087835" sldId="301"/>
            <ac:picMk id="2" creationId="{CBEE1543-44CA-4E0F-9C5D-4C6AE63F4DE2}"/>
          </ac:picMkLst>
        </pc:picChg>
        <pc:picChg chg="add mod modCrop">
          <ac:chgData name="John Glazebrook" userId="0cee8e84-5584-4a59-8cd1-43182ebc90a0" providerId="ADAL" clId="{FF25549B-EB42-4E22-AD82-EA51D019AAEE}" dt="2022-01-24T13:49:44.151" v="742" actId="1076"/>
          <ac:picMkLst>
            <pc:docMk/>
            <pc:sldMk cId="2091087835" sldId="301"/>
            <ac:picMk id="6" creationId="{82454D8F-4BE0-4F59-B1A4-AC8450495E52}"/>
          </ac:picMkLst>
        </pc:picChg>
        <pc:picChg chg="add mod modCrop">
          <ac:chgData name="John Glazebrook" userId="0cee8e84-5584-4a59-8cd1-43182ebc90a0" providerId="ADAL" clId="{FF25549B-EB42-4E22-AD82-EA51D019AAEE}" dt="2022-01-24T13:50:26.487" v="764" actId="1037"/>
          <ac:picMkLst>
            <pc:docMk/>
            <pc:sldMk cId="2091087835" sldId="301"/>
            <ac:picMk id="7" creationId="{B2F8E781-A0D5-421E-A47F-455522E08687}"/>
          </ac:picMkLst>
        </pc:picChg>
        <pc:picChg chg="add mod modCrop">
          <ac:chgData name="John Glazebrook" userId="0cee8e84-5584-4a59-8cd1-43182ebc90a0" providerId="ADAL" clId="{FF25549B-EB42-4E22-AD82-EA51D019AAEE}" dt="2022-01-24T13:50:22.285" v="752" actId="1036"/>
          <ac:picMkLst>
            <pc:docMk/>
            <pc:sldMk cId="2091087835" sldId="301"/>
            <ac:picMk id="8" creationId="{6B622CD4-875D-4F04-A1F5-5EE801FA0009}"/>
          </ac:picMkLst>
        </pc:picChg>
        <pc:picChg chg="add mod modCrop">
          <ac:chgData name="John Glazebrook" userId="0cee8e84-5584-4a59-8cd1-43182ebc90a0" providerId="ADAL" clId="{FF25549B-EB42-4E22-AD82-EA51D019AAEE}" dt="2022-01-24T13:50:03.259" v="746" actId="1076"/>
          <ac:picMkLst>
            <pc:docMk/>
            <pc:sldMk cId="2091087835" sldId="301"/>
            <ac:picMk id="9" creationId="{F3280D5B-09AB-440E-91C1-638A82DD9A94}"/>
          </ac:picMkLst>
        </pc:picChg>
        <pc:picChg chg="add mod">
          <ac:chgData name="John Glazebrook" userId="0cee8e84-5584-4a59-8cd1-43182ebc90a0" providerId="ADAL" clId="{FF25549B-EB42-4E22-AD82-EA51D019AAEE}" dt="2022-01-24T13:50:34.705" v="766" actId="1076"/>
          <ac:picMkLst>
            <pc:docMk/>
            <pc:sldMk cId="2091087835" sldId="301"/>
            <ac:picMk id="10" creationId="{03D275B5-3477-4136-AB9B-5FAE6589BF44}"/>
          </ac:picMkLst>
        </pc:picChg>
        <pc:cxnChg chg="add del">
          <ac:chgData name="John Glazebrook" userId="0cee8e84-5584-4a59-8cd1-43182ebc90a0" providerId="ADAL" clId="{FF25549B-EB42-4E22-AD82-EA51D019AAEE}" dt="2022-01-24T13:48:33.739" v="728" actId="478"/>
          <ac:cxnSpMkLst>
            <pc:docMk/>
            <pc:sldMk cId="2091087835" sldId="301"/>
            <ac:cxnSpMk id="5" creationId="{1E397C26-3FB1-4FD2-9EFC-D67957324E86}"/>
          </ac:cxnSpMkLst>
        </pc:cxnChg>
      </pc:sldChg>
      <pc:sldChg chg="modSp new mod">
        <pc:chgData name="John Glazebrook" userId="0cee8e84-5584-4a59-8cd1-43182ebc90a0" providerId="ADAL" clId="{FF25549B-EB42-4E22-AD82-EA51D019AAEE}" dt="2022-01-24T13:53:49.684" v="846" actId="403"/>
        <pc:sldMkLst>
          <pc:docMk/>
          <pc:sldMk cId="3171393532" sldId="302"/>
        </pc:sldMkLst>
        <pc:spChg chg="mod">
          <ac:chgData name="John Glazebrook" userId="0cee8e84-5584-4a59-8cd1-43182ebc90a0" providerId="ADAL" clId="{FF25549B-EB42-4E22-AD82-EA51D019AAEE}" dt="2022-01-24T13:53:13.348" v="790" actId="20577"/>
          <ac:spMkLst>
            <pc:docMk/>
            <pc:sldMk cId="3171393532" sldId="302"/>
            <ac:spMk id="2" creationId="{01700211-446E-416F-8B57-3E6F483EF473}"/>
          </ac:spMkLst>
        </pc:spChg>
        <pc:spChg chg="mod">
          <ac:chgData name="John Glazebrook" userId="0cee8e84-5584-4a59-8cd1-43182ebc90a0" providerId="ADAL" clId="{FF25549B-EB42-4E22-AD82-EA51D019AAEE}" dt="2022-01-24T13:53:49.684" v="846" actId="403"/>
          <ac:spMkLst>
            <pc:docMk/>
            <pc:sldMk cId="3171393532" sldId="302"/>
            <ac:spMk id="3" creationId="{9032BDD3-8351-47EE-9A17-8AEF8F021BBE}"/>
          </ac:spMkLst>
        </pc:spChg>
      </pc:sldChg>
      <pc:sldChg chg="addSp modSp new mod">
        <pc:chgData name="John Glazebrook" userId="0cee8e84-5584-4a59-8cd1-43182ebc90a0" providerId="ADAL" clId="{FF25549B-EB42-4E22-AD82-EA51D019AAEE}" dt="2022-01-24T13:56:23.908" v="1011" actId="14100"/>
        <pc:sldMkLst>
          <pc:docMk/>
          <pc:sldMk cId="283405593" sldId="303"/>
        </pc:sldMkLst>
        <pc:spChg chg="mod">
          <ac:chgData name="John Glazebrook" userId="0cee8e84-5584-4a59-8cd1-43182ebc90a0" providerId="ADAL" clId="{FF25549B-EB42-4E22-AD82-EA51D019AAEE}" dt="2022-01-24T13:54:59.620" v="955" actId="14100"/>
          <ac:spMkLst>
            <pc:docMk/>
            <pc:sldMk cId="283405593" sldId="303"/>
            <ac:spMk id="2" creationId="{FCFEC1F3-7A02-4278-8CD2-98A546E9906D}"/>
          </ac:spMkLst>
        </pc:spChg>
        <pc:spChg chg="mod">
          <ac:chgData name="John Glazebrook" userId="0cee8e84-5584-4a59-8cd1-43182ebc90a0" providerId="ADAL" clId="{FF25549B-EB42-4E22-AD82-EA51D019AAEE}" dt="2022-01-24T13:56:23.908" v="1011" actId="14100"/>
          <ac:spMkLst>
            <pc:docMk/>
            <pc:sldMk cId="283405593" sldId="303"/>
            <ac:spMk id="3" creationId="{6DE7351F-F5DD-4E22-94A6-E4A6841ECB13}"/>
          </ac:spMkLst>
        </pc:spChg>
        <pc:spChg chg="add mod">
          <ac:chgData name="John Glazebrook" userId="0cee8e84-5584-4a59-8cd1-43182ebc90a0" providerId="ADAL" clId="{FF25549B-EB42-4E22-AD82-EA51D019AAEE}" dt="2022-01-24T13:56:16.883" v="1009" actId="14100"/>
          <ac:spMkLst>
            <pc:docMk/>
            <pc:sldMk cId="283405593" sldId="303"/>
            <ac:spMk id="4" creationId="{72466B2E-6527-46B6-BE02-233218D7B53B}"/>
          </ac:spMkLst>
        </pc:spChg>
        <pc:spChg chg="add mod">
          <ac:chgData name="John Glazebrook" userId="0cee8e84-5584-4a59-8cd1-43182ebc90a0" providerId="ADAL" clId="{FF25549B-EB42-4E22-AD82-EA51D019AAEE}" dt="2022-01-24T13:56:19.587" v="1010" actId="14100"/>
          <ac:spMkLst>
            <pc:docMk/>
            <pc:sldMk cId="283405593" sldId="303"/>
            <ac:spMk id="5" creationId="{5F13D56F-18B9-42C1-8D16-B176A73148FE}"/>
          </ac:spMkLst>
        </pc:spChg>
      </pc:sldChg>
      <pc:sldChg chg="modSp new mod">
        <pc:chgData name="John Glazebrook" userId="0cee8e84-5584-4a59-8cd1-43182ebc90a0" providerId="ADAL" clId="{FF25549B-EB42-4E22-AD82-EA51D019AAEE}" dt="2022-01-24T14:00:05.960" v="1366" actId="5793"/>
        <pc:sldMkLst>
          <pc:docMk/>
          <pc:sldMk cId="3894549493" sldId="304"/>
        </pc:sldMkLst>
        <pc:spChg chg="mod">
          <ac:chgData name="John Glazebrook" userId="0cee8e84-5584-4a59-8cd1-43182ebc90a0" providerId="ADAL" clId="{FF25549B-EB42-4E22-AD82-EA51D019AAEE}" dt="2022-01-24T13:57:50.384" v="1026" actId="20577"/>
          <ac:spMkLst>
            <pc:docMk/>
            <pc:sldMk cId="3894549493" sldId="304"/>
            <ac:spMk id="2" creationId="{44EB4D0F-0171-4E76-B5A2-86A29CF46F84}"/>
          </ac:spMkLst>
        </pc:spChg>
        <pc:spChg chg="mod">
          <ac:chgData name="John Glazebrook" userId="0cee8e84-5584-4a59-8cd1-43182ebc90a0" providerId="ADAL" clId="{FF25549B-EB42-4E22-AD82-EA51D019AAEE}" dt="2022-01-24T14:00:05.960" v="1366" actId="5793"/>
          <ac:spMkLst>
            <pc:docMk/>
            <pc:sldMk cId="3894549493" sldId="304"/>
            <ac:spMk id="3" creationId="{6D2AC059-6B04-42F9-BF95-3D1D37CEC5B3}"/>
          </ac:spMkLst>
        </pc:spChg>
      </pc:sldChg>
      <pc:sldChg chg="modSp new mod">
        <pc:chgData name="John Glazebrook" userId="0cee8e84-5584-4a59-8cd1-43182ebc90a0" providerId="ADAL" clId="{FF25549B-EB42-4E22-AD82-EA51D019AAEE}" dt="2022-01-24T14:03:17.234" v="1739" actId="20577"/>
        <pc:sldMkLst>
          <pc:docMk/>
          <pc:sldMk cId="1796907668" sldId="305"/>
        </pc:sldMkLst>
        <pc:spChg chg="mod">
          <ac:chgData name="John Glazebrook" userId="0cee8e84-5584-4a59-8cd1-43182ebc90a0" providerId="ADAL" clId="{FF25549B-EB42-4E22-AD82-EA51D019AAEE}" dt="2022-01-24T14:00:21.049" v="1381" actId="20577"/>
          <ac:spMkLst>
            <pc:docMk/>
            <pc:sldMk cId="1796907668" sldId="305"/>
            <ac:spMk id="2" creationId="{FC4CA706-7E31-4332-A3C8-CC78D6EB7088}"/>
          </ac:spMkLst>
        </pc:spChg>
        <pc:spChg chg="mod">
          <ac:chgData name="John Glazebrook" userId="0cee8e84-5584-4a59-8cd1-43182ebc90a0" providerId="ADAL" clId="{FF25549B-EB42-4E22-AD82-EA51D019AAEE}" dt="2022-01-24T14:03:17.234" v="1739" actId="20577"/>
          <ac:spMkLst>
            <pc:docMk/>
            <pc:sldMk cId="1796907668" sldId="305"/>
            <ac:spMk id="3" creationId="{C01F8E90-0CBF-4DD4-90A7-79321F26EAAA}"/>
          </ac:spMkLst>
        </pc:spChg>
      </pc:sldChg>
      <pc:sldChg chg="modSp new mod">
        <pc:chgData name="John Glazebrook" userId="0cee8e84-5584-4a59-8cd1-43182ebc90a0" providerId="ADAL" clId="{FF25549B-EB42-4E22-AD82-EA51D019AAEE}" dt="2022-01-24T14:06:03.955" v="1928" actId="20577"/>
        <pc:sldMkLst>
          <pc:docMk/>
          <pc:sldMk cId="1809144364" sldId="306"/>
        </pc:sldMkLst>
        <pc:spChg chg="mod">
          <ac:chgData name="John Glazebrook" userId="0cee8e84-5584-4a59-8cd1-43182ebc90a0" providerId="ADAL" clId="{FF25549B-EB42-4E22-AD82-EA51D019AAEE}" dt="2022-01-24T14:03:42.953" v="1745" actId="20577"/>
          <ac:spMkLst>
            <pc:docMk/>
            <pc:sldMk cId="1809144364" sldId="306"/>
            <ac:spMk id="2" creationId="{7CD78451-0725-4B5D-88CC-CBEF6D3D7438}"/>
          </ac:spMkLst>
        </pc:spChg>
        <pc:spChg chg="mod">
          <ac:chgData name="John Glazebrook" userId="0cee8e84-5584-4a59-8cd1-43182ebc90a0" providerId="ADAL" clId="{FF25549B-EB42-4E22-AD82-EA51D019AAEE}" dt="2022-01-24T14:06:03.955" v="1928" actId="20577"/>
          <ac:spMkLst>
            <pc:docMk/>
            <pc:sldMk cId="1809144364" sldId="306"/>
            <ac:spMk id="3" creationId="{091D7C0A-F8B3-4DE3-ADC9-BB578904699A}"/>
          </ac:spMkLst>
        </pc:spChg>
      </pc:sldChg>
    </pc:docChg>
  </pc:docChgLst>
  <pc:docChgLst>
    <pc:chgData name="John Glazebrook" userId="0cee8e84-5584-4a59-8cd1-43182ebc90a0" providerId="ADAL" clId="{43556E51-6D16-4A95-B45D-65778EC6C5C6}"/>
    <pc:docChg chg="delSld modSld">
      <pc:chgData name="John Glazebrook" userId="0cee8e84-5584-4a59-8cd1-43182ebc90a0" providerId="ADAL" clId="{43556E51-6D16-4A95-B45D-65778EC6C5C6}" dt="2022-01-26T14:25:32.678" v="50" actId="20577"/>
      <pc:docMkLst>
        <pc:docMk/>
      </pc:docMkLst>
      <pc:sldChg chg="del">
        <pc:chgData name="John Glazebrook" userId="0cee8e84-5584-4a59-8cd1-43182ebc90a0" providerId="ADAL" clId="{43556E51-6D16-4A95-B45D-65778EC6C5C6}" dt="2022-01-24T12:11:13.270" v="2" actId="47"/>
        <pc:sldMkLst>
          <pc:docMk/>
          <pc:sldMk cId="3461052963" sldId="294"/>
        </pc:sldMkLst>
      </pc:sldChg>
      <pc:sldChg chg="del">
        <pc:chgData name="John Glazebrook" userId="0cee8e84-5584-4a59-8cd1-43182ebc90a0" providerId="ADAL" clId="{43556E51-6D16-4A95-B45D-65778EC6C5C6}" dt="2022-01-24T12:11:11.200" v="0" actId="47"/>
        <pc:sldMkLst>
          <pc:docMk/>
          <pc:sldMk cId="1723892315" sldId="295"/>
        </pc:sldMkLst>
      </pc:sldChg>
      <pc:sldChg chg="del">
        <pc:chgData name="John Glazebrook" userId="0cee8e84-5584-4a59-8cd1-43182ebc90a0" providerId="ADAL" clId="{43556E51-6D16-4A95-B45D-65778EC6C5C6}" dt="2022-01-24T12:11:12.182" v="1" actId="47"/>
        <pc:sldMkLst>
          <pc:docMk/>
          <pc:sldMk cId="1134087530" sldId="296"/>
        </pc:sldMkLst>
      </pc:sldChg>
      <pc:sldChg chg="addSp modSp mod">
        <pc:chgData name="John Glazebrook" userId="0cee8e84-5584-4a59-8cd1-43182ebc90a0" providerId="ADAL" clId="{43556E51-6D16-4A95-B45D-65778EC6C5C6}" dt="2022-01-26T14:25:32.678" v="50" actId="20577"/>
        <pc:sldMkLst>
          <pc:docMk/>
          <pc:sldMk cId="113363786" sldId="298"/>
        </pc:sldMkLst>
        <pc:spChg chg="mod">
          <ac:chgData name="John Glazebrook" userId="0cee8e84-5584-4a59-8cd1-43182ebc90a0" providerId="ADAL" clId="{43556E51-6D16-4A95-B45D-65778EC6C5C6}" dt="2022-01-24T12:11:33.042" v="3" actId="6549"/>
          <ac:spMkLst>
            <pc:docMk/>
            <pc:sldMk cId="113363786" sldId="298"/>
            <ac:spMk id="2" creationId="{322E5151-EB39-47AA-A130-94CEEF078D4D}"/>
          </ac:spMkLst>
        </pc:spChg>
        <pc:spChg chg="mod">
          <ac:chgData name="John Glazebrook" userId="0cee8e84-5584-4a59-8cd1-43182ebc90a0" providerId="ADAL" clId="{43556E51-6D16-4A95-B45D-65778EC6C5C6}" dt="2022-01-26T14:25:32.678" v="50" actId="20577"/>
          <ac:spMkLst>
            <pc:docMk/>
            <pc:sldMk cId="113363786" sldId="298"/>
            <ac:spMk id="3" creationId="{C34687BB-65B0-4E3D-8F11-C32326C11687}"/>
          </ac:spMkLst>
        </pc:spChg>
        <pc:picChg chg="mod">
          <ac:chgData name="John Glazebrook" userId="0cee8e84-5584-4a59-8cd1-43182ebc90a0" providerId="ADAL" clId="{43556E51-6D16-4A95-B45D-65778EC6C5C6}" dt="2022-01-26T14:25:24.496" v="45" actId="14100"/>
          <ac:picMkLst>
            <pc:docMk/>
            <pc:sldMk cId="113363786" sldId="298"/>
            <ac:picMk id="5" creationId="{03CC145C-C266-4AE1-B10A-22E91A255DF9}"/>
          </ac:picMkLst>
        </pc:picChg>
        <pc:picChg chg="add mod">
          <ac:chgData name="John Glazebrook" userId="0cee8e84-5584-4a59-8cd1-43182ebc90a0" providerId="ADAL" clId="{43556E51-6D16-4A95-B45D-65778EC6C5C6}" dt="2022-01-26T14:25:30.087" v="48" actId="1076"/>
          <ac:picMkLst>
            <pc:docMk/>
            <pc:sldMk cId="113363786" sldId="298"/>
            <ac:picMk id="1026" creationId="{92A13FB7-B91B-482D-BE89-3A27917A88F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www.php.net/manual/en/security.database.sql-injection.ph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scientific-computing.com/feature/software-heart-drug-development-covid-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softwaretestinghelp.com/top-20-automation-testing-too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solutions/implementations/distributed-load-testing-on-aws/" TargetMode="External"/><Relationship Id="rId2" Type="http://schemas.openxmlformats.org/officeDocument/2006/relationships/hyperlink" Target="https://www.cloudflare.com/en-gb/ddos/" TargetMode="External"/><Relationship Id="rId1" Type="http://schemas.openxmlformats.org/officeDocument/2006/relationships/slideLayout" Target="../slideLayouts/slideLayout2.xml"/><Relationship Id="rId4" Type="http://schemas.openxmlformats.org/officeDocument/2006/relationships/hyperlink" Target="https://solutionspace.blog/2022/06/18/map-data-v-false-assumptions-programmers-mak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etflix.github.io/chaosmonkey/"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9254-6402-43A1-8E5B-B1336D94A77D}"/>
              </a:ext>
            </a:extLst>
          </p:cNvPr>
          <p:cNvSpPr>
            <a:spLocks noGrp="1"/>
          </p:cNvSpPr>
          <p:nvPr>
            <p:ph type="ctrTitle"/>
          </p:nvPr>
        </p:nvSpPr>
        <p:spPr>
          <a:xfrm>
            <a:off x="1595269" y="1122362"/>
            <a:ext cx="9001462" cy="3744605"/>
          </a:xfrm>
        </p:spPr>
        <p:txBody>
          <a:bodyPr>
            <a:normAutofit/>
          </a:bodyPr>
          <a:lstStyle/>
          <a:p>
            <a:r>
              <a:rPr lang="en-GB" dirty="0"/>
              <a:t>Testing</a:t>
            </a:r>
            <a:br>
              <a:rPr lang="en-GB" dirty="0"/>
            </a:br>
            <a:r>
              <a:rPr lang="en-GB" dirty="0"/>
              <a:t>Because</a:t>
            </a:r>
            <a:br>
              <a:rPr lang="en-GB" dirty="0"/>
            </a:br>
            <a:r>
              <a:rPr lang="en-GB" dirty="0"/>
              <a:t>We still haven’t covered it all</a:t>
            </a:r>
          </a:p>
        </p:txBody>
      </p:sp>
    </p:spTree>
    <p:extLst>
      <p:ext uri="{BB962C8B-B14F-4D97-AF65-F5344CB8AC3E}">
        <p14:creationId xmlns:p14="http://schemas.microsoft.com/office/powerpoint/2010/main" val="13829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EE1543-44CA-4E0F-9C5D-4C6AE63F4DE2}"/>
              </a:ext>
            </a:extLst>
          </p:cNvPr>
          <p:cNvPicPr>
            <a:picLocks noChangeAspect="1"/>
          </p:cNvPicPr>
          <p:nvPr/>
        </p:nvPicPr>
        <p:blipFill>
          <a:blip r:embed="rId2"/>
          <a:stretch>
            <a:fillRect/>
          </a:stretch>
        </p:blipFill>
        <p:spPr>
          <a:xfrm>
            <a:off x="799879" y="1070912"/>
            <a:ext cx="10592241" cy="515728"/>
          </a:xfrm>
          <a:prstGeom prst="rect">
            <a:avLst/>
          </a:prstGeom>
        </p:spPr>
      </p:pic>
      <p:sp>
        <p:nvSpPr>
          <p:cNvPr id="3" name="Rectangle 2">
            <a:extLst>
              <a:ext uri="{FF2B5EF4-FFF2-40B4-BE49-F238E27FC236}">
                <a16:creationId xmlns:a16="http://schemas.microsoft.com/office/drawing/2014/main" id="{4D5DDD7E-73F7-4E0A-8588-92271A5AC957}"/>
              </a:ext>
            </a:extLst>
          </p:cNvPr>
          <p:cNvSpPr/>
          <p:nvPr/>
        </p:nvSpPr>
        <p:spPr>
          <a:xfrm>
            <a:off x="5607820" y="2718883"/>
            <a:ext cx="566542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b="0" i="0" dirty="0">
                <a:solidFill>
                  <a:srgbClr val="333333"/>
                </a:solidFill>
                <a:effectLst/>
                <a:latin typeface="Fira Mono" panose="020B0604020202020204" pitchFamily="49" charset="0"/>
              </a:rPr>
              <a:t>' or </a:t>
            </a:r>
            <a:r>
              <a:rPr lang="en-GB" sz="2400" b="0" i="0" dirty="0" err="1">
                <a:solidFill>
                  <a:srgbClr val="333333"/>
                </a:solidFill>
                <a:effectLst/>
                <a:latin typeface="Fira Mono" panose="020B0604020202020204" pitchFamily="49" charset="0"/>
              </a:rPr>
              <a:t>uid</a:t>
            </a:r>
            <a:r>
              <a:rPr lang="en-GB" sz="2400" b="0" i="0" dirty="0">
                <a:solidFill>
                  <a:srgbClr val="333333"/>
                </a:solidFill>
                <a:effectLst/>
                <a:latin typeface="Fira Mono" panose="020B0604020202020204" pitchFamily="49" charset="0"/>
              </a:rPr>
              <a:t> </a:t>
            </a:r>
            <a:r>
              <a:rPr lang="en-GB" sz="2400" b="0" i="0" dirty="0" err="1">
                <a:solidFill>
                  <a:srgbClr val="333333"/>
                </a:solidFill>
                <a:effectLst/>
                <a:latin typeface="Fira Mono" panose="020B0604020202020204" pitchFamily="49" charset="0"/>
              </a:rPr>
              <a:t>like'%admin</a:t>
            </a:r>
            <a:r>
              <a:rPr lang="en-GB" sz="2400" b="0" i="0" dirty="0">
                <a:solidFill>
                  <a:srgbClr val="333333"/>
                </a:solidFill>
                <a:effectLst/>
                <a:latin typeface="Fira Mono" panose="020B0604020202020204" pitchFamily="49" charset="0"/>
              </a:rPr>
              <a:t>%</a:t>
            </a:r>
            <a:endParaRPr lang="en-GB" sz="2400" dirty="0"/>
          </a:p>
        </p:txBody>
      </p:sp>
      <p:pic>
        <p:nvPicPr>
          <p:cNvPr id="6" name="Picture 5">
            <a:extLst>
              <a:ext uri="{FF2B5EF4-FFF2-40B4-BE49-F238E27FC236}">
                <a16:creationId xmlns:a16="http://schemas.microsoft.com/office/drawing/2014/main" id="{82454D8F-4BE0-4F59-B1A4-AC8450495E52}"/>
              </a:ext>
            </a:extLst>
          </p:cNvPr>
          <p:cNvPicPr>
            <a:picLocks noChangeAspect="1"/>
          </p:cNvPicPr>
          <p:nvPr/>
        </p:nvPicPr>
        <p:blipFill rotWithShape="1">
          <a:blip r:embed="rId2"/>
          <a:srcRect l="1" t="1" r="42588" b="-21530"/>
          <a:stretch/>
        </p:blipFill>
        <p:spPr>
          <a:xfrm>
            <a:off x="799879" y="1938984"/>
            <a:ext cx="6081203" cy="626762"/>
          </a:xfrm>
          <a:prstGeom prst="rect">
            <a:avLst/>
          </a:prstGeom>
        </p:spPr>
      </p:pic>
      <p:pic>
        <p:nvPicPr>
          <p:cNvPr id="7" name="Picture 6">
            <a:extLst>
              <a:ext uri="{FF2B5EF4-FFF2-40B4-BE49-F238E27FC236}">
                <a16:creationId xmlns:a16="http://schemas.microsoft.com/office/drawing/2014/main" id="{B2F8E781-A0D5-421E-A47F-455522E08687}"/>
              </a:ext>
            </a:extLst>
          </p:cNvPr>
          <p:cNvPicPr>
            <a:picLocks noChangeAspect="1"/>
          </p:cNvPicPr>
          <p:nvPr/>
        </p:nvPicPr>
        <p:blipFill rotWithShape="1">
          <a:blip r:embed="rId2"/>
          <a:srcRect l="91121" b="-50"/>
          <a:stretch/>
        </p:blipFill>
        <p:spPr>
          <a:xfrm>
            <a:off x="10541724" y="2918090"/>
            <a:ext cx="940525" cy="515985"/>
          </a:xfrm>
          <a:prstGeom prst="rect">
            <a:avLst/>
          </a:prstGeom>
        </p:spPr>
      </p:pic>
      <p:pic>
        <p:nvPicPr>
          <p:cNvPr id="8" name="Picture 7">
            <a:extLst>
              <a:ext uri="{FF2B5EF4-FFF2-40B4-BE49-F238E27FC236}">
                <a16:creationId xmlns:a16="http://schemas.microsoft.com/office/drawing/2014/main" id="{6B622CD4-875D-4F04-A1F5-5EE801FA0009}"/>
              </a:ext>
            </a:extLst>
          </p:cNvPr>
          <p:cNvPicPr>
            <a:picLocks noChangeAspect="1"/>
          </p:cNvPicPr>
          <p:nvPr/>
        </p:nvPicPr>
        <p:blipFill rotWithShape="1">
          <a:blip r:embed="rId2"/>
          <a:srcRect l="65880" t="-14774" r="15535" b="-21529"/>
          <a:stretch/>
        </p:blipFill>
        <p:spPr>
          <a:xfrm>
            <a:off x="4493624" y="2828829"/>
            <a:ext cx="1985554" cy="702960"/>
          </a:xfrm>
          <a:prstGeom prst="rect">
            <a:avLst/>
          </a:prstGeom>
        </p:spPr>
      </p:pic>
      <p:pic>
        <p:nvPicPr>
          <p:cNvPr id="9" name="Picture 8">
            <a:extLst>
              <a:ext uri="{FF2B5EF4-FFF2-40B4-BE49-F238E27FC236}">
                <a16:creationId xmlns:a16="http://schemas.microsoft.com/office/drawing/2014/main" id="{F3280D5B-09AB-440E-91C1-638A82DD9A94}"/>
              </a:ext>
            </a:extLst>
          </p:cNvPr>
          <p:cNvPicPr>
            <a:picLocks noChangeAspect="1"/>
          </p:cNvPicPr>
          <p:nvPr/>
        </p:nvPicPr>
        <p:blipFill rotWithShape="1">
          <a:blip r:embed="rId2"/>
          <a:srcRect l="64635" t="-50" r="33638" b="50"/>
          <a:stretch/>
        </p:blipFill>
        <p:spPr>
          <a:xfrm>
            <a:off x="6881082" y="1927009"/>
            <a:ext cx="182880" cy="515728"/>
          </a:xfrm>
          <a:prstGeom prst="rect">
            <a:avLst/>
          </a:prstGeom>
        </p:spPr>
      </p:pic>
      <p:pic>
        <p:nvPicPr>
          <p:cNvPr id="10" name="Picture 9">
            <a:extLst>
              <a:ext uri="{FF2B5EF4-FFF2-40B4-BE49-F238E27FC236}">
                <a16:creationId xmlns:a16="http://schemas.microsoft.com/office/drawing/2014/main" id="{03D275B5-3477-4136-AB9B-5FAE6589BF44}"/>
              </a:ext>
            </a:extLst>
          </p:cNvPr>
          <p:cNvPicPr>
            <a:picLocks noChangeAspect="1"/>
          </p:cNvPicPr>
          <p:nvPr/>
        </p:nvPicPr>
        <p:blipFill>
          <a:blip r:embed="rId3"/>
          <a:stretch>
            <a:fillRect/>
          </a:stretch>
        </p:blipFill>
        <p:spPr>
          <a:xfrm>
            <a:off x="1260736" y="4418729"/>
            <a:ext cx="10009465" cy="693591"/>
          </a:xfrm>
          <a:prstGeom prst="rect">
            <a:avLst/>
          </a:prstGeom>
        </p:spPr>
      </p:pic>
      <p:sp>
        <p:nvSpPr>
          <p:cNvPr id="11" name="TextBox 10">
            <a:extLst>
              <a:ext uri="{FF2B5EF4-FFF2-40B4-BE49-F238E27FC236}">
                <a16:creationId xmlns:a16="http://schemas.microsoft.com/office/drawing/2014/main" id="{5C05674E-5FD2-498A-8F5A-C2F1E47B38BB}"/>
              </a:ext>
            </a:extLst>
          </p:cNvPr>
          <p:cNvSpPr txBox="1"/>
          <p:nvPr/>
        </p:nvSpPr>
        <p:spPr>
          <a:xfrm>
            <a:off x="613955" y="5814594"/>
            <a:ext cx="6649834" cy="646331"/>
          </a:xfrm>
          <a:prstGeom prst="rect">
            <a:avLst/>
          </a:prstGeom>
          <a:noFill/>
        </p:spPr>
        <p:txBody>
          <a:bodyPr wrap="none" rtlCol="0">
            <a:spAutoFit/>
          </a:bodyPr>
          <a:lstStyle/>
          <a:p>
            <a:r>
              <a:rPr lang="en-GB" dirty="0">
                <a:hlinkClick r:id="rId4"/>
              </a:rPr>
              <a:t>https://www.php.net/manual/en/security.database.sql-injection.php</a:t>
            </a:r>
            <a:endParaRPr lang="en-GB" dirty="0"/>
          </a:p>
          <a:p>
            <a:endParaRPr lang="en-GB" dirty="0"/>
          </a:p>
        </p:txBody>
      </p:sp>
    </p:spTree>
    <p:extLst>
      <p:ext uri="{BB962C8B-B14F-4D97-AF65-F5344CB8AC3E}">
        <p14:creationId xmlns:p14="http://schemas.microsoft.com/office/powerpoint/2010/main" val="209108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20F0-A0B7-44DB-A568-12F11D38C187}"/>
              </a:ext>
            </a:extLst>
          </p:cNvPr>
          <p:cNvSpPr>
            <a:spLocks noGrp="1"/>
          </p:cNvSpPr>
          <p:nvPr>
            <p:ph type="title"/>
          </p:nvPr>
        </p:nvSpPr>
        <p:spPr/>
        <p:txBody>
          <a:bodyPr/>
          <a:lstStyle/>
          <a:p>
            <a:r>
              <a:rPr lang="en-GB" dirty="0" err="1"/>
              <a:t>Covid</a:t>
            </a:r>
            <a:r>
              <a:rPr lang="en-GB" dirty="0"/>
              <a:t> 19 </a:t>
            </a:r>
          </a:p>
        </p:txBody>
      </p:sp>
      <p:sp>
        <p:nvSpPr>
          <p:cNvPr id="3" name="Content Placeholder 2">
            <a:extLst>
              <a:ext uri="{FF2B5EF4-FFF2-40B4-BE49-F238E27FC236}">
                <a16:creationId xmlns:a16="http://schemas.microsoft.com/office/drawing/2014/main" id="{3E25542C-2F4E-4410-8995-F1DB7EB68F67}"/>
              </a:ext>
            </a:extLst>
          </p:cNvPr>
          <p:cNvSpPr>
            <a:spLocks noGrp="1"/>
          </p:cNvSpPr>
          <p:nvPr>
            <p:ph idx="1"/>
          </p:nvPr>
        </p:nvSpPr>
        <p:spPr>
          <a:xfrm>
            <a:off x="685801" y="2142067"/>
            <a:ext cx="5778061" cy="3649133"/>
          </a:xfrm>
        </p:spPr>
        <p:txBody>
          <a:bodyPr>
            <a:normAutofit/>
          </a:bodyPr>
          <a:lstStyle/>
          <a:p>
            <a:r>
              <a:rPr lang="en-US" sz="2400" dirty="0"/>
              <a:t>Computer modelling and testing is at the forefront of the response to Covid-19. </a:t>
            </a:r>
            <a:endParaRPr lang="en-US" sz="2400" dirty="0">
              <a:cs typeface="Calibri" panose="020F0502020204030204"/>
            </a:endParaRPr>
          </a:p>
          <a:p>
            <a:pPr marL="0" indent="0">
              <a:buNone/>
            </a:pPr>
            <a:endParaRPr lang="en-GB" sz="2400" dirty="0"/>
          </a:p>
          <a:p>
            <a:r>
              <a:rPr lang="en-GB" sz="2400" dirty="0">
                <a:hlinkClick r:id="rId2"/>
              </a:rPr>
              <a:t>https://www.scientific-computing.com/feature/software-heart-drug-development-covid-19</a:t>
            </a:r>
            <a:endParaRPr lang="en-GB" sz="2400" dirty="0"/>
          </a:p>
        </p:txBody>
      </p:sp>
      <p:pic>
        <p:nvPicPr>
          <p:cNvPr id="1026" name="Picture 2">
            <a:extLst>
              <a:ext uri="{FF2B5EF4-FFF2-40B4-BE49-F238E27FC236}">
                <a16:creationId xmlns:a16="http://schemas.microsoft.com/office/drawing/2014/main" id="{0BADBF88-57E9-4471-8B7A-281A61C2D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986" y="1"/>
            <a:ext cx="5602014" cy="37323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AC1CF4-3FE7-4CCE-9653-26EC0F87D6EB}"/>
              </a:ext>
            </a:extLst>
          </p:cNvPr>
          <p:cNvSpPr txBox="1"/>
          <p:nvPr/>
        </p:nvSpPr>
        <p:spPr>
          <a:xfrm>
            <a:off x="7601061" y="4341942"/>
            <a:ext cx="3216165"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sz="2800" dirty="0"/>
              <a:t>Mini task:</a:t>
            </a:r>
          </a:p>
          <a:p>
            <a:r>
              <a:rPr lang="en-GB" sz="2800" dirty="0"/>
              <a:t>Read and create a summary map</a:t>
            </a:r>
          </a:p>
        </p:txBody>
      </p:sp>
      <p:cxnSp>
        <p:nvCxnSpPr>
          <p:cNvPr id="6" name="Straight Arrow Connector 5">
            <a:extLst>
              <a:ext uri="{FF2B5EF4-FFF2-40B4-BE49-F238E27FC236}">
                <a16:creationId xmlns:a16="http://schemas.microsoft.com/office/drawing/2014/main" id="{08DC83B1-079E-43CA-B750-3D2FB34C0E82}"/>
              </a:ext>
            </a:extLst>
          </p:cNvPr>
          <p:cNvCxnSpPr>
            <a:cxnSpLocks/>
          </p:cNvCxnSpPr>
          <p:nvPr/>
        </p:nvCxnSpPr>
        <p:spPr>
          <a:xfrm>
            <a:off x="6253655" y="4645572"/>
            <a:ext cx="1219200" cy="0"/>
          </a:xfrm>
          <a:prstGeom prst="straightConnector1">
            <a:avLst/>
          </a:prstGeom>
          <a:ln w="76200">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62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7141-1DAC-4F70-900D-8C70C563C185}"/>
              </a:ext>
            </a:extLst>
          </p:cNvPr>
          <p:cNvSpPr>
            <a:spLocks noGrp="1"/>
          </p:cNvSpPr>
          <p:nvPr>
            <p:ph type="title"/>
          </p:nvPr>
        </p:nvSpPr>
        <p:spPr>
          <a:xfrm>
            <a:off x="685801" y="115614"/>
            <a:ext cx="10131425" cy="840827"/>
          </a:xfrm>
        </p:spPr>
        <p:txBody>
          <a:bodyPr/>
          <a:lstStyle/>
          <a:p>
            <a:r>
              <a:rPr lang="en-GB" dirty="0"/>
              <a:t>Test automation</a:t>
            </a:r>
          </a:p>
        </p:txBody>
      </p:sp>
      <p:sp>
        <p:nvSpPr>
          <p:cNvPr id="3" name="Content Placeholder 2">
            <a:extLst>
              <a:ext uri="{FF2B5EF4-FFF2-40B4-BE49-F238E27FC236}">
                <a16:creationId xmlns:a16="http://schemas.microsoft.com/office/drawing/2014/main" id="{91721CE0-D4D0-4E1E-AF22-B6B649C26D52}"/>
              </a:ext>
            </a:extLst>
          </p:cNvPr>
          <p:cNvSpPr>
            <a:spLocks noGrp="1"/>
          </p:cNvSpPr>
          <p:nvPr>
            <p:ph idx="1"/>
          </p:nvPr>
        </p:nvSpPr>
        <p:spPr>
          <a:xfrm>
            <a:off x="685801" y="1093076"/>
            <a:ext cx="9004737" cy="5649310"/>
          </a:xfrm>
        </p:spPr>
        <p:txBody>
          <a:bodyPr>
            <a:normAutofit/>
          </a:bodyPr>
          <a:lstStyle/>
          <a:p>
            <a:pPr marL="0" indent="0">
              <a:buNone/>
            </a:pPr>
            <a:r>
              <a:rPr lang="en-GB" dirty="0"/>
              <a:t>Test Automation is the use of software separate from the software being tested to control the execution of tests and the comparison of actual outcomes with predicted outcomes.</a:t>
            </a:r>
          </a:p>
          <a:p>
            <a:pPr marL="0" indent="0">
              <a:buNone/>
            </a:pPr>
            <a:r>
              <a:rPr lang="en-GB" dirty="0"/>
              <a:t>Test automation can automate some repetitive but necessary tasks in a formalized testing process already in place, or perform additional testing that would be difficult to do manually.</a:t>
            </a:r>
          </a:p>
          <a:p>
            <a:pPr marL="0" indent="0">
              <a:buNone/>
            </a:pPr>
            <a:r>
              <a:rPr lang="en-GB" dirty="0"/>
              <a:t>Test automation is critical for continuous delivery and continuous testing.</a:t>
            </a:r>
          </a:p>
          <a:p>
            <a:endParaRPr lang="en-GB" dirty="0"/>
          </a:p>
          <a:p>
            <a:r>
              <a:rPr lang="en-GB" b="1" dirty="0"/>
              <a:t>Graphical user interface testing</a:t>
            </a:r>
            <a:r>
              <a:rPr lang="en-GB" dirty="0"/>
              <a:t>: A testing framework that generates user interface events such as keystrokes and mouse clicks, and observes the changes that result in the user interface, to validate that the observable behaviour of the program is correct.</a:t>
            </a:r>
          </a:p>
          <a:p>
            <a:endParaRPr lang="en-GB" dirty="0"/>
          </a:p>
          <a:p>
            <a:r>
              <a:rPr lang="en-GB" b="1" dirty="0"/>
              <a:t>API driven testing</a:t>
            </a:r>
            <a:r>
              <a:rPr lang="en-GB" dirty="0"/>
              <a:t>: A testing framework that uses a programming interface to the application to validate the behaviour under test. Typically API driven testing bypasses application user interface altogether. It can also be testing public (usually) interfaces to classes, modules or libraries are tested with a variety of input arguments to validate that the results that are returned are correct.</a:t>
            </a:r>
          </a:p>
        </p:txBody>
      </p:sp>
      <p:pic>
        <p:nvPicPr>
          <p:cNvPr id="4" name="Picture 3">
            <a:extLst>
              <a:ext uri="{FF2B5EF4-FFF2-40B4-BE49-F238E27FC236}">
                <a16:creationId xmlns:a16="http://schemas.microsoft.com/office/drawing/2014/main" id="{EE25C2C9-FC0D-463C-B738-D817E39B9199}"/>
              </a:ext>
            </a:extLst>
          </p:cNvPr>
          <p:cNvPicPr>
            <a:picLocks noChangeAspect="1"/>
          </p:cNvPicPr>
          <p:nvPr/>
        </p:nvPicPr>
        <p:blipFill>
          <a:blip r:embed="rId2"/>
          <a:stretch>
            <a:fillRect/>
          </a:stretch>
        </p:blipFill>
        <p:spPr>
          <a:xfrm>
            <a:off x="9853099" y="1744718"/>
            <a:ext cx="2309451" cy="2810998"/>
          </a:xfrm>
          <a:prstGeom prst="rect">
            <a:avLst/>
          </a:prstGeom>
        </p:spPr>
      </p:pic>
    </p:spTree>
    <p:extLst>
      <p:ext uri="{BB962C8B-B14F-4D97-AF65-F5344CB8AC3E}">
        <p14:creationId xmlns:p14="http://schemas.microsoft.com/office/powerpoint/2010/main" val="297400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7FEB7-0652-4DA6-9C2A-6751710962CD}"/>
              </a:ext>
            </a:extLst>
          </p:cNvPr>
          <p:cNvSpPr>
            <a:spLocks noGrp="1"/>
          </p:cNvSpPr>
          <p:nvPr>
            <p:ph idx="1"/>
          </p:nvPr>
        </p:nvSpPr>
        <p:spPr>
          <a:xfrm>
            <a:off x="685801" y="4403834"/>
            <a:ext cx="10131425" cy="2091558"/>
          </a:xfrm>
        </p:spPr>
        <p:txBody>
          <a:bodyPr anchor="t"/>
          <a:lstStyle/>
          <a:p>
            <a:r>
              <a:rPr lang="en-GB" dirty="0">
                <a:hlinkClick r:id="rId2"/>
              </a:rPr>
              <a:t>https://www.softwaretestinghelp.com/top-20-automation-testing-tools/</a:t>
            </a:r>
            <a:endParaRPr lang="en-GB" dirty="0"/>
          </a:p>
          <a:p>
            <a:endParaRPr lang="en-GB" dirty="0"/>
          </a:p>
          <a:p>
            <a:r>
              <a:rPr lang="en-GB" dirty="0"/>
              <a:t>Pairs. Take a tool and investigate it (all tools to be covered)</a:t>
            </a:r>
          </a:p>
          <a:p>
            <a:r>
              <a:rPr lang="en-GB" dirty="0"/>
              <a:t>Summarise and tell the class what you found out – 1 slide of </a:t>
            </a:r>
            <a:r>
              <a:rPr lang="en-GB" dirty="0" err="1"/>
              <a:t>powerpoint</a:t>
            </a:r>
            <a:endParaRPr lang="en-GB" dirty="0"/>
          </a:p>
          <a:p>
            <a:r>
              <a:rPr lang="en-GB" dirty="0"/>
              <a:t>2 case studies of tool use – 1 slide of </a:t>
            </a:r>
            <a:r>
              <a:rPr lang="en-GB" dirty="0" err="1"/>
              <a:t>powerpoint</a:t>
            </a:r>
            <a:endParaRPr lang="en-GB" dirty="0"/>
          </a:p>
        </p:txBody>
      </p:sp>
      <p:pic>
        <p:nvPicPr>
          <p:cNvPr id="4" name="Picture 2" descr="Best Automation Testing Tools for 2020 (Top 10 reviews) | by Brian | Medium">
            <a:extLst>
              <a:ext uri="{FF2B5EF4-FFF2-40B4-BE49-F238E27FC236}">
                <a16:creationId xmlns:a16="http://schemas.microsoft.com/office/drawing/2014/main" id="{54C97530-F14B-4128-A088-D7AD079072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004"/>
          <a:stretch/>
        </p:blipFill>
        <p:spPr bwMode="auto">
          <a:xfrm>
            <a:off x="1970989" y="168166"/>
            <a:ext cx="7943583" cy="36464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4A6BA3-D574-4CF4-81B6-39E937782047}"/>
              </a:ext>
            </a:extLst>
          </p:cNvPr>
          <p:cNvSpPr txBox="1"/>
          <p:nvPr/>
        </p:nvSpPr>
        <p:spPr>
          <a:xfrm>
            <a:off x="9914572" y="4403834"/>
            <a:ext cx="1740285" cy="369332"/>
          </a:xfrm>
          <a:prstGeom prst="rect">
            <a:avLst/>
          </a:prstGeom>
          <a:noFill/>
        </p:spPr>
        <p:txBody>
          <a:bodyPr wrap="none" rtlCol="0">
            <a:spAutoFit/>
          </a:bodyPr>
          <a:lstStyle/>
          <a:p>
            <a:r>
              <a:rPr lang="en-GB" dirty="0"/>
              <a:t>25 – 30 minutes</a:t>
            </a:r>
          </a:p>
        </p:txBody>
      </p:sp>
    </p:spTree>
    <p:extLst>
      <p:ext uri="{BB962C8B-B14F-4D97-AF65-F5344CB8AC3E}">
        <p14:creationId xmlns:p14="http://schemas.microsoft.com/office/powerpoint/2010/main" val="296148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0211-446E-416F-8B57-3E6F483EF473}"/>
              </a:ext>
            </a:extLst>
          </p:cNvPr>
          <p:cNvSpPr>
            <a:spLocks noGrp="1"/>
          </p:cNvSpPr>
          <p:nvPr>
            <p:ph type="title"/>
          </p:nvPr>
        </p:nvSpPr>
        <p:spPr/>
        <p:txBody>
          <a:bodyPr/>
          <a:lstStyle/>
          <a:p>
            <a:r>
              <a:rPr lang="en-GB" dirty="0"/>
              <a:t>Performance testing</a:t>
            </a:r>
          </a:p>
        </p:txBody>
      </p:sp>
      <p:sp>
        <p:nvSpPr>
          <p:cNvPr id="3" name="Content Placeholder 2">
            <a:extLst>
              <a:ext uri="{FF2B5EF4-FFF2-40B4-BE49-F238E27FC236}">
                <a16:creationId xmlns:a16="http://schemas.microsoft.com/office/drawing/2014/main" id="{9032BDD3-8351-47EE-9A17-8AEF8F021BBE}"/>
              </a:ext>
            </a:extLst>
          </p:cNvPr>
          <p:cNvSpPr>
            <a:spLocks noGrp="1"/>
          </p:cNvSpPr>
          <p:nvPr>
            <p:ph idx="1"/>
          </p:nvPr>
        </p:nvSpPr>
        <p:spPr/>
        <p:txBody>
          <a:bodyPr>
            <a:normAutofit/>
          </a:bodyPr>
          <a:lstStyle/>
          <a:p>
            <a:r>
              <a:rPr lang="en-GB" sz="2400" dirty="0"/>
              <a:t>Performance testing is a type of testing for determining the speed of a computer, network or device.</a:t>
            </a:r>
          </a:p>
          <a:p>
            <a:r>
              <a:rPr lang="en-GB" sz="2400" dirty="0"/>
              <a:t>E.g. website, API, online game</a:t>
            </a:r>
          </a:p>
          <a:p>
            <a:r>
              <a:rPr lang="en-GB" sz="2400" dirty="0"/>
              <a:t>It checks the performance of the components of a system by passing different parameters in different load scenarios.</a:t>
            </a:r>
          </a:p>
        </p:txBody>
      </p:sp>
    </p:spTree>
    <p:extLst>
      <p:ext uri="{BB962C8B-B14F-4D97-AF65-F5344CB8AC3E}">
        <p14:creationId xmlns:p14="http://schemas.microsoft.com/office/powerpoint/2010/main" val="317139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C1F3-7A02-4278-8CD2-98A546E9906D}"/>
              </a:ext>
            </a:extLst>
          </p:cNvPr>
          <p:cNvSpPr>
            <a:spLocks noGrp="1"/>
          </p:cNvSpPr>
          <p:nvPr>
            <p:ph type="title"/>
          </p:nvPr>
        </p:nvSpPr>
        <p:spPr>
          <a:xfrm>
            <a:off x="685801" y="274320"/>
            <a:ext cx="10131425" cy="1240971"/>
          </a:xfrm>
        </p:spPr>
        <p:txBody>
          <a:bodyPr/>
          <a:lstStyle/>
          <a:p>
            <a:r>
              <a:rPr lang="en-GB" dirty="0"/>
              <a:t>Performance testing</a:t>
            </a:r>
          </a:p>
        </p:txBody>
      </p:sp>
      <p:sp>
        <p:nvSpPr>
          <p:cNvPr id="3" name="Content Placeholder 2">
            <a:extLst>
              <a:ext uri="{FF2B5EF4-FFF2-40B4-BE49-F238E27FC236}">
                <a16:creationId xmlns:a16="http://schemas.microsoft.com/office/drawing/2014/main" id="{6DE7351F-F5DD-4E22-94A6-E4A6841ECB13}"/>
              </a:ext>
            </a:extLst>
          </p:cNvPr>
          <p:cNvSpPr>
            <a:spLocks noGrp="1"/>
          </p:cNvSpPr>
          <p:nvPr>
            <p:ph idx="1"/>
          </p:nvPr>
        </p:nvSpPr>
        <p:spPr>
          <a:xfrm>
            <a:off x="685801" y="1515291"/>
            <a:ext cx="10131425" cy="4245429"/>
          </a:xfrm>
        </p:spPr>
        <p:txBody>
          <a:bodyPr anchor="t">
            <a:normAutofit/>
          </a:bodyPr>
          <a:lstStyle/>
          <a:p>
            <a:pPr marL="0" indent="0">
              <a:buNone/>
            </a:pPr>
            <a:r>
              <a:rPr lang="en-GB" sz="2400" dirty="0"/>
              <a:t>Performance testing is split into two:</a:t>
            </a:r>
          </a:p>
          <a:p>
            <a:r>
              <a:rPr lang="en-GB" sz="2400" dirty="0"/>
              <a:t>Load testing</a:t>
            </a:r>
          </a:p>
          <a:p>
            <a:r>
              <a:rPr lang="en-GB" sz="2400" dirty="0"/>
              <a:t>Stress testing</a:t>
            </a:r>
          </a:p>
          <a:p>
            <a:endParaRPr lang="en-GB" sz="2400" dirty="0"/>
          </a:p>
        </p:txBody>
      </p:sp>
      <p:sp>
        <p:nvSpPr>
          <p:cNvPr id="4" name="Content Placeholder 2">
            <a:extLst>
              <a:ext uri="{FF2B5EF4-FFF2-40B4-BE49-F238E27FC236}">
                <a16:creationId xmlns:a16="http://schemas.microsoft.com/office/drawing/2014/main" id="{72466B2E-6527-46B6-BE02-233218D7B53B}"/>
              </a:ext>
            </a:extLst>
          </p:cNvPr>
          <p:cNvSpPr txBox="1">
            <a:spLocks/>
          </p:cNvSpPr>
          <p:nvPr/>
        </p:nvSpPr>
        <p:spPr>
          <a:xfrm>
            <a:off x="685802" y="3278777"/>
            <a:ext cx="5217458" cy="330490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GB" sz="2400" dirty="0"/>
              <a:t>Load testing is the process that simulates actual user load on any application or website. It checks how the application behaves during normal and high loads. This type of testing is applied when a development project nears to its completion.</a:t>
            </a:r>
          </a:p>
        </p:txBody>
      </p:sp>
      <p:sp>
        <p:nvSpPr>
          <p:cNvPr id="5" name="Content Placeholder 2">
            <a:extLst>
              <a:ext uri="{FF2B5EF4-FFF2-40B4-BE49-F238E27FC236}">
                <a16:creationId xmlns:a16="http://schemas.microsoft.com/office/drawing/2014/main" id="{5F13D56F-18B9-42C1-8D16-B176A73148FE}"/>
              </a:ext>
            </a:extLst>
          </p:cNvPr>
          <p:cNvSpPr txBox="1">
            <a:spLocks/>
          </p:cNvSpPr>
          <p:nvPr/>
        </p:nvSpPr>
        <p:spPr>
          <a:xfrm>
            <a:off x="6096000" y="3278777"/>
            <a:ext cx="5907640" cy="2690949"/>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sz="2400" dirty="0"/>
              <a:t>Stress testing is a type of testing that determines the stability and robustness of the system. It is a non-functional testing technique. This testing technique uses auto-generated simulation model that checks all the hypothetical scenarios.</a:t>
            </a:r>
          </a:p>
        </p:txBody>
      </p:sp>
    </p:spTree>
    <p:extLst>
      <p:ext uri="{BB962C8B-B14F-4D97-AF65-F5344CB8AC3E}">
        <p14:creationId xmlns:p14="http://schemas.microsoft.com/office/powerpoint/2010/main" val="28340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4D0F-0171-4E76-B5A2-86A29CF46F84}"/>
              </a:ext>
            </a:extLst>
          </p:cNvPr>
          <p:cNvSpPr>
            <a:spLocks noGrp="1"/>
          </p:cNvSpPr>
          <p:nvPr>
            <p:ph type="title"/>
          </p:nvPr>
        </p:nvSpPr>
        <p:spPr/>
        <p:txBody>
          <a:bodyPr/>
          <a:lstStyle/>
          <a:p>
            <a:r>
              <a:rPr lang="en-GB" dirty="0"/>
              <a:t>Load testing</a:t>
            </a:r>
          </a:p>
        </p:txBody>
      </p:sp>
      <p:sp>
        <p:nvSpPr>
          <p:cNvPr id="3" name="Content Placeholder 2">
            <a:extLst>
              <a:ext uri="{FF2B5EF4-FFF2-40B4-BE49-F238E27FC236}">
                <a16:creationId xmlns:a16="http://schemas.microsoft.com/office/drawing/2014/main" id="{6D2AC059-6B04-42F9-BF95-3D1D37CEC5B3}"/>
              </a:ext>
            </a:extLst>
          </p:cNvPr>
          <p:cNvSpPr>
            <a:spLocks noGrp="1"/>
          </p:cNvSpPr>
          <p:nvPr>
            <p:ph idx="1"/>
          </p:nvPr>
        </p:nvSpPr>
        <p:spPr/>
        <p:txBody>
          <a:bodyPr/>
          <a:lstStyle/>
          <a:p>
            <a:r>
              <a:rPr lang="en-GB" dirty="0"/>
              <a:t>Find the upper limit of the system</a:t>
            </a:r>
          </a:p>
          <a:p>
            <a:r>
              <a:rPr lang="en-GB" dirty="0"/>
              <a:t>Test heavy load</a:t>
            </a:r>
          </a:p>
          <a:p>
            <a:r>
              <a:rPr lang="en-GB" dirty="0"/>
              <a:t>Peak performance – server quality and response times</a:t>
            </a:r>
          </a:p>
          <a:p>
            <a:r>
              <a:rPr lang="en-GB" dirty="0"/>
              <a:t>Do not break the system</a:t>
            </a:r>
          </a:p>
          <a:p>
            <a:pPr marL="0" indent="0">
              <a:buNone/>
            </a:pPr>
            <a:r>
              <a:rPr lang="en-GB" dirty="0"/>
              <a:t>What will you find?</a:t>
            </a:r>
          </a:p>
          <a:p>
            <a:r>
              <a:rPr lang="en-GB" dirty="0"/>
              <a:t>Buffer overflow errors, out of memory, network choking</a:t>
            </a:r>
          </a:p>
          <a:p>
            <a:pPr marL="0" indent="0">
              <a:buNone/>
            </a:pPr>
            <a:r>
              <a:rPr lang="en-GB" dirty="0"/>
              <a:t>Examples</a:t>
            </a:r>
          </a:p>
          <a:p>
            <a:r>
              <a:rPr lang="en-GB" dirty="0"/>
              <a:t>Lots of data in a word processor</a:t>
            </a:r>
          </a:p>
          <a:p>
            <a:r>
              <a:rPr lang="en-GB" dirty="0"/>
              <a:t>10s of 1,000s of users buying on Black Friday</a:t>
            </a:r>
          </a:p>
        </p:txBody>
      </p:sp>
    </p:spTree>
    <p:extLst>
      <p:ext uri="{BB962C8B-B14F-4D97-AF65-F5344CB8AC3E}">
        <p14:creationId xmlns:p14="http://schemas.microsoft.com/office/powerpoint/2010/main" val="389454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A706-7E31-4332-A3C8-CC78D6EB7088}"/>
              </a:ext>
            </a:extLst>
          </p:cNvPr>
          <p:cNvSpPr>
            <a:spLocks noGrp="1"/>
          </p:cNvSpPr>
          <p:nvPr>
            <p:ph type="title"/>
          </p:nvPr>
        </p:nvSpPr>
        <p:spPr/>
        <p:txBody>
          <a:bodyPr/>
          <a:lstStyle/>
          <a:p>
            <a:r>
              <a:rPr lang="en-GB" dirty="0"/>
              <a:t>Stress testing</a:t>
            </a:r>
          </a:p>
        </p:txBody>
      </p:sp>
      <p:sp>
        <p:nvSpPr>
          <p:cNvPr id="3" name="Content Placeholder 2">
            <a:extLst>
              <a:ext uri="{FF2B5EF4-FFF2-40B4-BE49-F238E27FC236}">
                <a16:creationId xmlns:a16="http://schemas.microsoft.com/office/drawing/2014/main" id="{C01F8E90-0CBF-4DD4-90A7-79321F26EAAA}"/>
              </a:ext>
            </a:extLst>
          </p:cNvPr>
          <p:cNvSpPr>
            <a:spLocks noGrp="1"/>
          </p:cNvSpPr>
          <p:nvPr>
            <p:ph idx="1"/>
          </p:nvPr>
        </p:nvSpPr>
        <p:spPr>
          <a:xfrm>
            <a:off x="685801" y="2142067"/>
            <a:ext cx="10131425" cy="4345819"/>
          </a:xfrm>
        </p:spPr>
        <p:txBody>
          <a:bodyPr>
            <a:normAutofit/>
          </a:bodyPr>
          <a:lstStyle/>
          <a:p>
            <a:r>
              <a:rPr lang="en-GB" dirty="0"/>
              <a:t>Extreme load</a:t>
            </a:r>
          </a:p>
          <a:p>
            <a:r>
              <a:rPr lang="en-GB" dirty="0"/>
              <a:t>Failure recovery</a:t>
            </a:r>
          </a:p>
          <a:p>
            <a:r>
              <a:rPr lang="en-GB" dirty="0"/>
              <a:t>Stability and response times</a:t>
            </a:r>
          </a:p>
          <a:p>
            <a:r>
              <a:rPr lang="en-GB" dirty="0"/>
              <a:t>Beyond the threshold of a break</a:t>
            </a:r>
          </a:p>
          <a:p>
            <a:pPr marL="0" indent="0">
              <a:buNone/>
            </a:pPr>
            <a:r>
              <a:rPr lang="en-GB" dirty="0"/>
              <a:t>What sort of tests?</a:t>
            </a:r>
          </a:p>
          <a:p>
            <a:r>
              <a:rPr lang="en-GB" dirty="0"/>
              <a:t>Shut down parts of a network</a:t>
            </a:r>
          </a:p>
          <a:p>
            <a:r>
              <a:rPr lang="en-GB" dirty="0"/>
              <a:t>Fill a database hard drive</a:t>
            </a:r>
          </a:p>
          <a:p>
            <a:pPr marL="0" indent="0">
              <a:buNone/>
            </a:pPr>
            <a:r>
              <a:rPr lang="en-GB" dirty="0"/>
              <a:t>What would you look for? What would a test pass look like?</a:t>
            </a:r>
          </a:p>
          <a:p>
            <a:r>
              <a:rPr lang="en-GB" dirty="0"/>
              <a:t>If half the network is down all data is saved</a:t>
            </a:r>
          </a:p>
          <a:p>
            <a:r>
              <a:rPr lang="en-GB" dirty="0"/>
              <a:t>Security is not compromised</a:t>
            </a:r>
          </a:p>
        </p:txBody>
      </p:sp>
    </p:spTree>
    <p:extLst>
      <p:ext uri="{BB962C8B-B14F-4D97-AF65-F5344CB8AC3E}">
        <p14:creationId xmlns:p14="http://schemas.microsoft.com/office/powerpoint/2010/main" val="1796907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8451-0725-4B5D-88CC-CBEF6D3D7438}"/>
              </a:ext>
            </a:extLst>
          </p:cNvPr>
          <p:cNvSpPr>
            <a:spLocks noGrp="1"/>
          </p:cNvSpPr>
          <p:nvPr>
            <p:ph type="title"/>
          </p:nvPr>
        </p:nvSpPr>
        <p:spPr/>
        <p:txBody>
          <a:bodyPr/>
          <a:lstStyle/>
          <a:p>
            <a:r>
              <a:rPr lang="en-GB" dirty="0"/>
              <a:t>tasks</a:t>
            </a:r>
          </a:p>
        </p:txBody>
      </p:sp>
      <p:sp>
        <p:nvSpPr>
          <p:cNvPr id="3" name="Content Placeholder 2">
            <a:extLst>
              <a:ext uri="{FF2B5EF4-FFF2-40B4-BE49-F238E27FC236}">
                <a16:creationId xmlns:a16="http://schemas.microsoft.com/office/drawing/2014/main" id="{091D7C0A-F8B3-4DE3-ADC9-BB578904699A}"/>
              </a:ext>
            </a:extLst>
          </p:cNvPr>
          <p:cNvSpPr>
            <a:spLocks noGrp="1"/>
          </p:cNvSpPr>
          <p:nvPr>
            <p:ph idx="1"/>
          </p:nvPr>
        </p:nvSpPr>
        <p:spPr/>
        <p:txBody>
          <a:bodyPr/>
          <a:lstStyle/>
          <a:p>
            <a:r>
              <a:rPr lang="en-GB" dirty="0"/>
              <a:t>Carry on with your revision notes.</a:t>
            </a:r>
          </a:p>
          <a:p>
            <a:r>
              <a:rPr lang="en-GB" dirty="0"/>
              <a:t>Ensure all points covered today are in your notes.</a:t>
            </a:r>
          </a:p>
          <a:p>
            <a:r>
              <a:rPr lang="en-GB" dirty="0"/>
              <a:t>RESEARCH!! Research current threats and how companies mitigate those threats.</a:t>
            </a:r>
          </a:p>
          <a:p>
            <a:endParaRPr lang="en-GB" dirty="0"/>
          </a:p>
          <a:p>
            <a:r>
              <a:rPr lang="en-GB" dirty="0">
                <a:hlinkClick r:id="rId2"/>
              </a:rPr>
              <a:t>https://www.cloudflare.com/en-gb/ddos/</a:t>
            </a:r>
            <a:endParaRPr lang="en-GB" dirty="0"/>
          </a:p>
          <a:p>
            <a:r>
              <a:rPr lang="en-GB" dirty="0">
                <a:hlinkClick r:id="rId3"/>
              </a:rPr>
              <a:t>https://aws.amazon.com/solutions/implementations/</a:t>
            </a:r>
            <a:r>
              <a:rPr lang="en-GB">
                <a:hlinkClick r:id="rId3"/>
              </a:rPr>
              <a:t>distributed-load-testing-on-aws/</a:t>
            </a:r>
            <a:endParaRPr lang="en-GB"/>
          </a:p>
          <a:p>
            <a:endParaRPr lang="en-GB" dirty="0"/>
          </a:p>
          <a:p>
            <a:r>
              <a:rPr lang="en-GB" dirty="0">
                <a:hlinkClick r:id="rId4"/>
              </a:rPr>
              <a:t>https://solutionspace.blog/2022/06/18/map-data-v-false-assumptions-programmers-make/</a:t>
            </a:r>
            <a:endParaRPr lang="en-GB" dirty="0"/>
          </a:p>
          <a:p>
            <a:endParaRPr lang="en-GB" dirty="0"/>
          </a:p>
        </p:txBody>
      </p:sp>
    </p:spTree>
    <p:extLst>
      <p:ext uri="{BB962C8B-B14F-4D97-AF65-F5344CB8AC3E}">
        <p14:creationId xmlns:p14="http://schemas.microsoft.com/office/powerpoint/2010/main" val="180914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52A4-9792-4170-88E8-6F02671883CF}"/>
              </a:ext>
            </a:extLst>
          </p:cNvPr>
          <p:cNvSpPr>
            <a:spLocks noGrp="1"/>
          </p:cNvSpPr>
          <p:nvPr>
            <p:ph type="title"/>
          </p:nvPr>
        </p:nvSpPr>
        <p:spPr/>
        <p:txBody>
          <a:bodyPr/>
          <a:lstStyle/>
          <a:p>
            <a:r>
              <a:rPr lang="en-GB" dirty="0"/>
              <a:t>Hey john – is there any end in sight?</a:t>
            </a:r>
          </a:p>
        </p:txBody>
      </p:sp>
      <p:sp>
        <p:nvSpPr>
          <p:cNvPr id="3" name="Content Placeholder 2">
            <a:extLst>
              <a:ext uri="{FF2B5EF4-FFF2-40B4-BE49-F238E27FC236}">
                <a16:creationId xmlns:a16="http://schemas.microsoft.com/office/drawing/2014/main" id="{91376B3F-EBC7-4F98-846E-DBD158F3CC49}"/>
              </a:ext>
            </a:extLst>
          </p:cNvPr>
          <p:cNvSpPr>
            <a:spLocks noGrp="1"/>
          </p:cNvSpPr>
          <p:nvPr>
            <p:ph idx="1"/>
          </p:nvPr>
        </p:nvSpPr>
        <p:spPr/>
        <p:txBody>
          <a:bodyPr>
            <a:normAutofit/>
          </a:bodyPr>
          <a:lstStyle/>
          <a:p>
            <a:r>
              <a:rPr lang="en-GB" sz="4400" dirty="0"/>
              <a:t>No</a:t>
            </a:r>
          </a:p>
          <a:p>
            <a:r>
              <a:rPr lang="en-GB" sz="4400" dirty="0"/>
              <a:t>Testing goes on forever!!!</a:t>
            </a:r>
          </a:p>
        </p:txBody>
      </p:sp>
    </p:spTree>
    <p:extLst>
      <p:ext uri="{BB962C8B-B14F-4D97-AF65-F5344CB8AC3E}">
        <p14:creationId xmlns:p14="http://schemas.microsoft.com/office/powerpoint/2010/main" val="310230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58DE-1720-4240-927B-9F9906FED75A}"/>
              </a:ext>
            </a:extLst>
          </p:cNvPr>
          <p:cNvSpPr>
            <a:spLocks noGrp="1"/>
          </p:cNvSpPr>
          <p:nvPr>
            <p:ph type="title"/>
          </p:nvPr>
        </p:nvSpPr>
        <p:spPr/>
        <p:txBody>
          <a:bodyPr/>
          <a:lstStyle/>
          <a:p>
            <a:r>
              <a:rPr lang="en-GB" dirty="0"/>
              <a:t>Previously</a:t>
            </a:r>
          </a:p>
        </p:txBody>
      </p:sp>
      <p:sp>
        <p:nvSpPr>
          <p:cNvPr id="3" name="Content Placeholder 2">
            <a:extLst>
              <a:ext uri="{FF2B5EF4-FFF2-40B4-BE49-F238E27FC236}">
                <a16:creationId xmlns:a16="http://schemas.microsoft.com/office/drawing/2014/main" id="{D9496FFE-A588-4E77-9A70-27E8A8172E35}"/>
              </a:ext>
            </a:extLst>
          </p:cNvPr>
          <p:cNvSpPr>
            <a:spLocks noGrp="1"/>
          </p:cNvSpPr>
          <p:nvPr>
            <p:ph idx="1"/>
          </p:nvPr>
        </p:nvSpPr>
        <p:spPr/>
        <p:txBody>
          <a:bodyPr/>
          <a:lstStyle/>
          <a:p>
            <a:r>
              <a:rPr lang="en-GB" dirty="0"/>
              <a:t>Concept testing</a:t>
            </a:r>
          </a:p>
          <a:p>
            <a:r>
              <a:rPr lang="en-GB" dirty="0"/>
              <a:t>Unit testing</a:t>
            </a:r>
          </a:p>
          <a:p>
            <a:r>
              <a:rPr lang="en-GB" dirty="0"/>
              <a:t>Boundary testing</a:t>
            </a:r>
          </a:p>
          <a:p>
            <a:r>
              <a:rPr lang="en-GB" dirty="0"/>
              <a:t>Integration testing</a:t>
            </a:r>
          </a:p>
          <a:p>
            <a:r>
              <a:rPr lang="en-GB" dirty="0"/>
              <a:t>Performance testing</a:t>
            </a:r>
          </a:p>
          <a:p>
            <a:r>
              <a:rPr lang="en-GB" dirty="0"/>
              <a:t>System testing</a:t>
            </a:r>
          </a:p>
          <a:p>
            <a:r>
              <a:rPr lang="en-GB" dirty="0"/>
              <a:t>Acceptance and usability testing</a:t>
            </a:r>
          </a:p>
          <a:p>
            <a:r>
              <a:rPr lang="en-GB" dirty="0"/>
              <a:t>Regression testing</a:t>
            </a:r>
          </a:p>
        </p:txBody>
      </p:sp>
      <p:sp>
        <p:nvSpPr>
          <p:cNvPr id="4" name="TextBox 3">
            <a:extLst>
              <a:ext uri="{FF2B5EF4-FFF2-40B4-BE49-F238E27FC236}">
                <a16:creationId xmlns:a16="http://schemas.microsoft.com/office/drawing/2014/main" id="{F4550766-4967-4BBE-8FD2-8579BF2E56C3}"/>
              </a:ext>
            </a:extLst>
          </p:cNvPr>
          <p:cNvSpPr txBox="1"/>
          <p:nvPr/>
        </p:nvSpPr>
        <p:spPr>
          <a:xfrm>
            <a:off x="5996229" y="3781967"/>
            <a:ext cx="5509970" cy="369332"/>
          </a:xfrm>
          <a:prstGeom prst="rect">
            <a:avLst/>
          </a:prstGeom>
          <a:noFill/>
        </p:spPr>
        <p:txBody>
          <a:bodyPr wrap="none" rtlCol="0">
            <a:spAutoFit/>
          </a:bodyPr>
          <a:lstStyle/>
          <a:p>
            <a:r>
              <a:rPr lang="en-GB" dirty="0"/>
              <a:t>https://bdickason.com/posts/speed-is-the-killer-feature/</a:t>
            </a:r>
          </a:p>
        </p:txBody>
      </p:sp>
      <p:cxnSp>
        <p:nvCxnSpPr>
          <p:cNvPr id="6" name="Straight Arrow Connector 5">
            <a:extLst>
              <a:ext uri="{FF2B5EF4-FFF2-40B4-BE49-F238E27FC236}">
                <a16:creationId xmlns:a16="http://schemas.microsoft.com/office/drawing/2014/main" id="{3BB6E171-0559-48C6-829A-CA470CBEF87B}"/>
              </a:ext>
            </a:extLst>
          </p:cNvPr>
          <p:cNvCxnSpPr>
            <a:cxnSpLocks/>
          </p:cNvCxnSpPr>
          <p:nvPr/>
        </p:nvCxnSpPr>
        <p:spPr>
          <a:xfrm flipV="1">
            <a:off x="3170583" y="3936816"/>
            <a:ext cx="2713382" cy="257497"/>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44EEC7-AECC-4CC0-B795-10D775DB5395}"/>
              </a:ext>
            </a:extLst>
          </p:cNvPr>
          <p:cNvSpPr txBox="1"/>
          <p:nvPr/>
        </p:nvSpPr>
        <p:spPr>
          <a:xfrm>
            <a:off x="6649278" y="5606533"/>
            <a:ext cx="4781758" cy="369332"/>
          </a:xfrm>
          <a:prstGeom prst="rect">
            <a:avLst/>
          </a:prstGeom>
          <a:noFill/>
        </p:spPr>
        <p:txBody>
          <a:bodyPr wrap="none" rtlCol="0">
            <a:spAutoFit/>
          </a:bodyPr>
          <a:lstStyle/>
          <a:p>
            <a:r>
              <a:rPr lang="en-GB" dirty="0"/>
              <a:t>https://increment.com/reliability/failure-is-okay/</a:t>
            </a:r>
          </a:p>
        </p:txBody>
      </p:sp>
      <p:cxnSp>
        <p:nvCxnSpPr>
          <p:cNvPr id="11" name="Straight Arrow Connector 10">
            <a:extLst>
              <a:ext uri="{FF2B5EF4-FFF2-40B4-BE49-F238E27FC236}">
                <a16:creationId xmlns:a16="http://schemas.microsoft.com/office/drawing/2014/main" id="{96C1357C-94EC-4288-8005-713F3383A5CD}"/>
              </a:ext>
            </a:extLst>
          </p:cNvPr>
          <p:cNvCxnSpPr>
            <a:cxnSpLocks/>
            <a:endCxn id="10" idx="1"/>
          </p:cNvCxnSpPr>
          <p:nvPr/>
        </p:nvCxnSpPr>
        <p:spPr>
          <a:xfrm>
            <a:off x="4184374" y="4969565"/>
            <a:ext cx="2464904" cy="821634"/>
          </a:xfrm>
          <a:prstGeom prst="straightConnector1">
            <a:avLst/>
          </a:prstGeom>
          <a:ln w="762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CA44F96-23E7-4C70-A145-1E9AE678562B}"/>
              </a:ext>
            </a:extLst>
          </p:cNvPr>
          <p:cNvPicPr>
            <a:picLocks noChangeAspect="1"/>
          </p:cNvPicPr>
          <p:nvPr/>
        </p:nvPicPr>
        <p:blipFill>
          <a:blip r:embed="rId2"/>
          <a:stretch>
            <a:fillRect/>
          </a:stretch>
        </p:blipFill>
        <p:spPr>
          <a:xfrm>
            <a:off x="8696739" y="199705"/>
            <a:ext cx="3374806" cy="2393659"/>
          </a:xfrm>
          <a:prstGeom prst="rect">
            <a:avLst/>
          </a:prstGeom>
        </p:spPr>
      </p:pic>
    </p:spTree>
    <p:extLst>
      <p:ext uri="{BB962C8B-B14F-4D97-AF65-F5344CB8AC3E}">
        <p14:creationId xmlns:p14="http://schemas.microsoft.com/office/powerpoint/2010/main" val="271005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53885-9D22-42F0-8456-730AE00D78B3}"/>
              </a:ext>
            </a:extLst>
          </p:cNvPr>
          <p:cNvSpPr>
            <a:spLocks noGrp="1"/>
          </p:cNvSpPr>
          <p:nvPr>
            <p:ph idx="1"/>
          </p:nvPr>
        </p:nvSpPr>
        <p:spPr>
          <a:xfrm>
            <a:off x="685801" y="2848303"/>
            <a:ext cx="10131425" cy="3779145"/>
          </a:xfrm>
        </p:spPr>
        <p:txBody>
          <a:bodyPr>
            <a:normAutofit lnSpcReduction="10000"/>
          </a:bodyPr>
          <a:lstStyle/>
          <a:p>
            <a:pPr fontAlgn="base"/>
            <a:r>
              <a:rPr lang="en-GB" sz="2400" dirty="0"/>
              <a:t>A load test is a planned test to perform a specified number of requests to a system in order to test the functionality of the system under specific levels of simultaneous requests.</a:t>
            </a:r>
          </a:p>
          <a:p>
            <a:pPr fontAlgn="base"/>
            <a:r>
              <a:rPr lang="en-GB" sz="2400" dirty="0"/>
              <a:t>A load test ensures that a web system is capable of handling an expected volume of traffic (volume testing)</a:t>
            </a:r>
          </a:p>
          <a:p>
            <a:pPr fontAlgn="base"/>
            <a:r>
              <a:rPr lang="en-GB" sz="2400" dirty="0"/>
              <a:t>The goal of a load test is to prove that a system can handle the expected volume with minimal/acceptable performance degradation. The threshold of acceptable performance degradation must be defined by the testers as an agreed value that is considered acceptable to the end user, to ensure a good user experience regardless of the stress/load on the system.</a:t>
            </a:r>
          </a:p>
        </p:txBody>
      </p:sp>
      <p:pic>
        <p:nvPicPr>
          <p:cNvPr id="4" name="Picture 2" descr="Differences between Performance, Load and Stress Testing">
            <a:extLst>
              <a:ext uri="{FF2B5EF4-FFF2-40B4-BE49-F238E27FC236}">
                <a16:creationId xmlns:a16="http://schemas.microsoft.com/office/drawing/2014/main" id="{21CF70B4-E673-4FD2-BFE4-6358F77F7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726" y="230552"/>
            <a:ext cx="8858548" cy="2463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7A3EF4-7489-473F-A25F-D4DF4A7636D4}"/>
              </a:ext>
            </a:extLst>
          </p:cNvPr>
          <p:cNvSpPr txBox="1"/>
          <p:nvPr/>
        </p:nvSpPr>
        <p:spPr>
          <a:xfrm>
            <a:off x="9387819" y="6134901"/>
            <a:ext cx="2858814" cy="646331"/>
          </a:xfrm>
          <a:prstGeom prst="rect">
            <a:avLst/>
          </a:prstGeom>
          <a:noFill/>
        </p:spPr>
        <p:txBody>
          <a:bodyPr wrap="square" rtlCol="0">
            <a:spAutoFit/>
          </a:bodyPr>
          <a:lstStyle/>
          <a:p>
            <a:r>
              <a:rPr lang="en-GB" dirty="0"/>
              <a:t>Anyone seen examples of this on busy websites?</a:t>
            </a:r>
          </a:p>
        </p:txBody>
      </p:sp>
    </p:spTree>
    <p:extLst>
      <p:ext uri="{BB962C8B-B14F-4D97-AF65-F5344CB8AC3E}">
        <p14:creationId xmlns:p14="http://schemas.microsoft.com/office/powerpoint/2010/main" val="145640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53885-9D22-42F0-8456-730AE00D78B3}"/>
              </a:ext>
            </a:extLst>
          </p:cNvPr>
          <p:cNvSpPr>
            <a:spLocks noGrp="1"/>
          </p:cNvSpPr>
          <p:nvPr>
            <p:ph idx="1"/>
          </p:nvPr>
        </p:nvSpPr>
        <p:spPr>
          <a:xfrm>
            <a:off x="685801" y="2848303"/>
            <a:ext cx="10131425" cy="3779145"/>
          </a:xfrm>
        </p:spPr>
        <p:txBody>
          <a:bodyPr>
            <a:normAutofit/>
          </a:bodyPr>
          <a:lstStyle/>
          <a:p>
            <a:pPr fontAlgn="base"/>
            <a:r>
              <a:rPr lang="en-US" sz="2400" dirty="0"/>
              <a:t>A stress test is a test designed to increase the number of simultaneous requests on a system past a point where performance is degraded, possibly even to the point of complete failure.</a:t>
            </a:r>
          </a:p>
          <a:p>
            <a:pPr fontAlgn="base"/>
            <a:r>
              <a:rPr lang="en-US" sz="2400" dirty="0"/>
              <a:t>Where a load test will peak out in the number of simultaneous users, a basic stress test will continue to increase load on the system until the resources are overloaded.</a:t>
            </a:r>
          </a:p>
          <a:p>
            <a:pPr fontAlgn="base"/>
            <a:r>
              <a:rPr lang="en-US" sz="2400" dirty="0"/>
              <a:t>This pushes the system to a state of potential failure to see how the system handles it and whether the system can perform a graceful recovery.</a:t>
            </a:r>
          </a:p>
        </p:txBody>
      </p:sp>
      <p:pic>
        <p:nvPicPr>
          <p:cNvPr id="4" name="Picture 2" descr="Differences between Performance, Load and Stress Testing">
            <a:extLst>
              <a:ext uri="{FF2B5EF4-FFF2-40B4-BE49-F238E27FC236}">
                <a16:creationId xmlns:a16="http://schemas.microsoft.com/office/drawing/2014/main" id="{21CF70B4-E673-4FD2-BFE4-6358F77F7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726" y="230552"/>
            <a:ext cx="8858548" cy="246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99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AF4E-7399-465A-B830-55FA4BDE5AD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F524FD-FECB-4A50-B444-8DE1F34BD1F1}"/>
              </a:ext>
            </a:extLst>
          </p:cNvPr>
          <p:cNvSpPr>
            <a:spLocks noGrp="1"/>
          </p:cNvSpPr>
          <p:nvPr>
            <p:ph idx="1"/>
          </p:nvPr>
        </p:nvSpPr>
        <p:spPr>
          <a:xfrm>
            <a:off x="685801" y="2852530"/>
            <a:ext cx="10131425" cy="2938670"/>
          </a:xfrm>
        </p:spPr>
        <p:txBody>
          <a:bodyPr/>
          <a:lstStyle/>
          <a:p>
            <a:r>
              <a:rPr lang="en-GB" dirty="0">
                <a:hlinkClick r:id="rId2"/>
              </a:rPr>
              <a:t>https://netflix.github.io/chaosmonkey/</a:t>
            </a:r>
            <a:endParaRPr lang="en-GB" dirty="0"/>
          </a:p>
          <a:p>
            <a:endParaRPr lang="en-GB" dirty="0"/>
          </a:p>
          <a:p>
            <a:r>
              <a:rPr lang="en-GB" dirty="0"/>
              <a:t>Research chaos monkey</a:t>
            </a:r>
          </a:p>
        </p:txBody>
      </p:sp>
      <p:pic>
        <p:nvPicPr>
          <p:cNvPr id="1026" name="Picture 2" descr="Logo">
            <a:extLst>
              <a:ext uri="{FF2B5EF4-FFF2-40B4-BE49-F238E27FC236}">
                <a16:creationId xmlns:a16="http://schemas.microsoft.com/office/drawing/2014/main" id="{C2518970-88D1-4769-882A-E8C873E23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835" y="167193"/>
            <a:ext cx="3616982" cy="36491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BAF6A56-15E4-42D1-B4F5-ACADFFE5D023}"/>
              </a:ext>
            </a:extLst>
          </p:cNvPr>
          <p:cNvPicPr>
            <a:picLocks noChangeAspect="1"/>
          </p:cNvPicPr>
          <p:nvPr/>
        </p:nvPicPr>
        <p:blipFill>
          <a:blip r:embed="rId4"/>
          <a:stretch>
            <a:fillRect/>
          </a:stretch>
        </p:blipFill>
        <p:spPr>
          <a:xfrm>
            <a:off x="569524" y="400405"/>
            <a:ext cx="5950545" cy="2801714"/>
          </a:xfrm>
          <a:prstGeom prst="rect">
            <a:avLst/>
          </a:prstGeom>
        </p:spPr>
      </p:pic>
    </p:spTree>
    <p:extLst>
      <p:ext uri="{BB962C8B-B14F-4D97-AF65-F5344CB8AC3E}">
        <p14:creationId xmlns:p14="http://schemas.microsoft.com/office/powerpoint/2010/main" val="327928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5151-EB39-47AA-A130-94CEEF078D4D}"/>
              </a:ext>
            </a:extLst>
          </p:cNvPr>
          <p:cNvSpPr>
            <a:spLocks noGrp="1"/>
          </p:cNvSpPr>
          <p:nvPr>
            <p:ph type="title"/>
          </p:nvPr>
        </p:nvSpPr>
        <p:spPr/>
        <p:txBody>
          <a:bodyPr/>
          <a:lstStyle/>
          <a:p>
            <a:r>
              <a:rPr lang="en-GB" dirty="0"/>
              <a:t>SQL INJECTION</a:t>
            </a:r>
          </a:p>
        </p:txBody>
      </p:sp>
      <p:sp>
        <p:nvSpPr>
          <p:cNvPr id="3" name="Content Placeholder 2">
            <a:extLst>
              <a:ext uri="{FF2B5EF4-FFF2-40B4-BE49-F238E27FC236}">
                <a16:creationId xmlns:a16="http://schemas.microsoft.com/office/drawing/2014/main" id="{C34687BB-65B0-4E3D-8F11-C32326C11687}"/>
              </a:ext>
            </a:extLst>
          </p:cNvPr>
          <p:cNvSpPr>
            <a:spLocks noGrp="1"/>
          </p:cNvSpPr>
          <p:nvPr>
            <p:ph idx="1"/>
          </p:nvPr>
        </p:nvSpPr>
        <p:spPr>
          <a:xfrm>
            <a:off x="685801" y="2967567"/>
            <a:ext cx="10131425" cy="3280833"/>
          </a:xfrm>
        </p:spPr>
        <p:txBody>
          <a:bodyPr anchor="t"/>
          <a:lstStyle/>
          <a:p>
            <a:r>
              <a:rPr lang="en-GB" dirty="0"/>
              <a:t>SQL injection attacks are very common</a:t>
            </a:r>
          </a:p>
          <a:p>
            <a:r>
              <a:rPr lang="en-GB" dirty="0"/>
              <a:t>Lets look at an example. If a website allows the user to change</a:t>
            </a:r>
            <a:br>
              <a:rPr lang="en-GB" dirty="0"/>
            </a:br>
            <a:r>
              <a:rPr lang="en-GB" dirty="0"/>
              <a:t>their password, the database SQL command may look like this:</a:t>
            </a:r>
          </a:p>
          <a:p>
            <a:endParaRPr lang="en-GB" dirty="0"/>
          </a:p>
          <a:p>
            <a:endParaRPr lang="en-GB" dirty="0"/>
          </a:p>
          <a:p>
            <a:endParaRPr lang="en-GB" dirty="0"/>
          </a:p>
          <a:p>
            <a:r>
              <a:rPr lang="en-GB" dirty="0"/>
              <a:t>If the coder forgets to check the user data is safe. The contents of $</a:t>
            </a:r>
            <a:r>
              <a:rPr lang="en-GB" dirty="0" err="1"/>
              <a:t>pwd</a:t>
            </a:r>
            <a:r>
              <a:rPr lang="en-GB" dirty="0"/>
              <a:t> or $</a:t>
            </a:r>
            <a:r>
              <a:rPr lang="en-GB" dirty="0" err="1"/>
              <a:t>uid</a:t>
            </a:r>
            <a:r>
              <a:rPr lang="en-GB" dirty="0"/>
              <a:t> may be compromised by a hacker.</a:t>
            </a:r>
          </a:p>
          <a:p>
            <a:endParaRPr lang="en-GB" dirty="0"/>
          </a:p>
          <a:p>
            <a:endParaRPr lang="en-GB" dirty="0"/>
          </a:p>
        </p:txBody>
      </p:sp>
      <p:pic>
        <p:nvPicPr>
          <p:cNvPr id="5" name="Picture 4">
            <a:extLst>
              <a:ext uri="{FF2B5EF4-FFF2-40B4-BE49-F238E27FC236}">
                <a16:creationId xmlns:a16="http://schemas.microsoft.com/office/drawing/2014/main" id="{03CC145C-C266-4AE1-B10A-22E91A255DF9}"/>
              </a:ext>
            </a:extLst>
          </p:cNvPr>
          <p:cNvPicPr>
            <a:picLocks noChangeAspect="1"/>
          </p:cNvPicPr>
          <p:nvPr/>
        </p:nvPicPr>
        <p:blipFill>
          <a:blip r:embed="rId2"/>
          <a:stretch>
            <a:fillRect/>
          </a:stretch>
        </p:blipFill>
        <p:spPr>
          <a:xfrm>
            <a:off x="685801" y="4391915"/>
            <a:ext cx="10592241" cy="463677"/>
          </a:xfrm>
          <a:prstGeom prst="rect">
            <a:avLst/>
          </a:prstGeom>
        </p:spPr>
      </p:pic>
      <p:pic>
        <p:nvPicPr>
          <p:cNvPr id="1026" name="Picture 2" descr="SQL-injection-attack-example | Spanning">
            <a:extLst>
              <a:ext uri="{FF2B5EF4-FFF2-40B4-BE49-F238E27FC236}">
                <a16:creationId xmlns:a16="http://schemas.microsoft.com/office/drawing/2014/main" id="{92A13FB7-B91B-482D-BE89-3A27917A8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593" y="133128"/>
            <a:ext cx="4722325" cy="3612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6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5151-EB39-47AA-A130-94CEEF078D4D}"/>
              </a:ext>
            </a:extLst>
          </p:cNvPr>
          <p:cNvSpPr>
            <a:spLocks noGrp="1"/>
          </p:cNvSpPr>
          <p:nvPr>
            <p:ph type="title"/>
          </p:nvPr>
        </p:nvSpPr>
        <p:spPr/>
        <p:txBody>
          <a:bodyPr/>
          <a:lstStyle/>
          <a:p>
            <a:r>
              <a:rPr lang="en-GB" dirty="0"/>
              <a:t>SQL INJECTION</a:t>
            </a:r>
          </a:p>
        </p:txBody>
      </p:sp>
      <p:sp>
        <p:nvSpPr>
          <p:cNvPr id="3" name="Content Placeholder 2">
            <a:extLst>
              <a:ext uri="{FF2B5EF4-FFF2-40B4-BE49-F238E27FC236}">
                <a16:creationId xmlns:a16="http://schemas.microsoft.com/office/drawing/2014/main" id="{C34687BB-65B0-4E3D-8F11-C32326C11687}"/>
              </a:ext>
            </a:extLst>
          </p:cNvPr>
          <p:cNvSpPr>
            <a:spLocks noGrp="1"/>
          </p:cNvSpPr>
          <p:nvPr>
            <p:ph idx="1"/>
          </p:nvPr>
        </p:nvSpPr>
        <p:spPr>
          <a:xfrm>
            <a:off x="685801" y="2733995"/>
            <a:ext cx="10131425" cy="3301045"/>
          </a:xfrm>
        </p:spPr>
        <p:txBody>
          <a:bodyPr anchor="t">
            <a:normAutofit/>
          </a:bodyPr>
          <a:lstStyle/>
          <a:p>
            <a:r>
              <a:rPr lang="en-GB" dirty="0"/>
              <a:t>What the website coder thinks will happen:</a:t>
            </a:r>
          </a:p>
          <a:p>
            <a:pPr marL="0" indent="0">
              <a:buNone/>
            </a:pPr>
            <a:endParaRPr lang="en-GB" dirty="0"/>
          </a:p>
          <a:p>
            <a:endParaRPr lang="en-GB" dirty="0"/>
          </a:p>
          <a:p>
            <a:endParaRPr lang="en-GB" dirty="0"/>
          </a:p>
          <a:p>
            <a:r>
              <a:rPr lang="en-GB" dirty="0"/>
              <a:t>This SQL command it sent to the database.</a:t>
            </a:r>
          </a:p>
          <a:p>
            <a:endParaRPr lang="en-GB" dirty="0"/>
          </a:p>
          <a:p>
            <a:r>
              <a:rPr lang="en-GB" dirty="0"/>
              <a:t>If the coder forgets to check the user data is safe. The contents of $</a:t>
            </a:r>
            <a:r>
              <a:rPr lang="en-GB" dirty="0" err="1"/>
              <a:t>pwd</a:t>
            </a:r>
            <a:r>
              <a:rPr lang="en-GB" dirty="0"/>
              <a:t> or $</a:t>
            </a:r>
            <a:r>
              <a:rPr lang="en-GB" dirty="0" err="1"/>
              <a:t>uid</a:t>
            </a:r>
            <a:r>
              <a:rPr lang="en-GB" dirty="0"/>
              <a:t> may be compromised by a hacker.</a:t>
            </a:r>
          </a:p>
          <a:p>
            <a:endParaRPr lang="en-GB" dirty="0"/>
          </a:p>
          <a:p>
            <a:endParaRPr lang="en-GB" dirty="0"/>
          </a:p>
        </p:txBody>
      </p:sp>
      <p:pic>
        <p:nvPicPr>
          <p:cNvPr id="5" name="Picture 4">
            <a:extLst>
              <a:ext uri="{FF2B5EF4-FFF2-40B4-BE49-F238E27FC236}">
                <a16:creationId xmlns:a16="http://schemas.microsoft.com/office/drawing/2014/main" id="{03CC145C-C266-4AE1-B10A-22E91A255DF9}"/>
              </a:ext>
            </a:extLst>
          </p:cNvPr>
          <p:cNvPicPr>
            <a:picLocks noChangeAspect="1"/>
          </p:cNvPicPr>
          <p:nvPr/>
        </p:nvPicPr>
        <p:blipFill>
          <a:blip r:embed="rId2"/>
          <a:stretch>
            <a:fillRect/>
          </a:stretch>
        </p:blipFill>
        <p:spPr>
          <a:xfrm>
            <a:off x="685801" y="2142067"/>
            <a:ext cx="10592241" cy="515728"/>
          </a:xfrm>
          <a:prstGeom prst="rect">
            <a:avLst/>
          </a:prstGeom>
        </p:spPr>
      </p:pic>
      <p:pic>
        <p:nvPicPr>
          <p:cNvPr id="6" name="Picture 5">
            <a:extLst>
              <a:ext uri="{FF2B5EF4-FFF2-40B4-BE49-F238E27FC236}">
                <a16:creationId xmlns:a16="http://schemas.microsoft.com/office/drawing/2014/main" id="{FFD48261-D287-4313-9DEB-F6807C2C9A7E}"/>
              </a:ext>
            </a:extLst>
          </p:cNvPr>
          <p:cNvPicPr>
            <a:picLocks noChangeAspect="1"/>
          </p:cNvPicPr>
          <p:nvPr/>
        </p:nvPicPr>
        <p:blipFill>
          <a:blip r:embed="rId3"/>
          <a:stretch>
            <a:fillRect/>
          </a:stretch>
        </p:blipFill>
        <p:spPr>
          <a:xfrm>
            <a:off x="685801" y="3335759"/>
            <a:ext cx="9405046" cy="805167"/>
          </a:xfrm>
          <a:prstGeom prst="rect">
            <a:avLst/>
          </a:prstGeom>
        </p:spPr>
      </p:pic>
    </p:spTree>
    <p:extLst>
      <p:ext uri="{BB962C8B-B14F-4D97-AF65-F5344CB8AC3E}">
        <p14:creationId xmlns:p14="http://schemas.microsoft.com/office/powerpoint/2010/main" val="111701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5151-EB39-47AA-A130-94CEEF078D4D}"/>
              </a:ext>
            </a:extLst>
          </p:cNvPr>
          <p:cNvSpPr>
            <a:spLocks noGrp="1"/>
          </p:cNvSpPr>
          <p:nvPr>
            <p:ph type="title"/>
          </p:nvPr>
        </p:nvSpPr>
        <p:spPr/>
        <p:txBody>
          <a:bodyPr/>
          <a:lstStyle/>
          <a:p>
            <a:r>
              <a:rPr lang="en-GB" dirty="0"/>
              <a:t>SQL INJECTION</a:t>
            </a:r>
          </a:p>
        </p:txBody>
      </p:sp>
      <p:sp>
        <p:nvSpPr>
          <p:cNvPr id="3" name="Content Placeholder 2">
            <a:extLst>
              <a:ext uri="{FF2B5EF4-FFF2-40B4-BE49-F238E27FC236}">
                <a16:creationId xmlns:a16="http://schemas.microsoft.com/office/drawing/2014/main" id="{C34687BB-65B0-4E3D-8F11-C32326C11687}"/>
              </a:ext>
            </a:extLst>
          </p:cNvPr>
          <p:cNvSpPr>
            <a:spLocks noGrp="1"/>
          </p:cNvSpPr>
          <p:nvPr>
            <p:ph idx="1"/>
          </p:nvPr>
        </p:nvSpPr>
        <p:spPr>
          <a:xfrm>
            <a:off x="685801" y="2429691"/>
            <a:ext cx="10131425" cy="3605349"/>
          </a:xfrm>
        </p:spPr>
        <p:txBody>
          <a:bodyPr anchor="t">
            <a:normAutofit/>
          </a:bodyPr>
          <a:lstStyle/>
          <a:p>
            <a:r>
              <a:rPr lang="en-GB" dirty="0"/>
              <a:t>The hacker carefully crafts his new password to be the following string:</a:t>
            </a:r>
          </a:p>
          <a:p>
            <a:endParaRPr lang="en-GB" dirty="0"/>
          </a:p>
          <a:p>
            <a:pPr marL="0" indent="0">
              <a:buNone/>
            </a:pPr>
            <a:endParaRPr lang="en-GB" dirty="0"/>
          </a:p>
          <a:p>
            <a:endParaRPr lang="en-GB" dirty="0"/>
          </a:p>
          <a:p>
            <a:endParaRPr lang="en-GB" dirty="0"/>
          </a:p>
          <a:p>
            <a:r>
              <a:rPr lang="en-GB" dirty="0"/>
              <a:t>Note the position of the quotes and the extra SQL commands entered.</a:t>
            </a:r>
          </a:p>
          <a:p>
            <a:r>
              <a:rPr lang="en-GB" dirty="0"/>
              <a:t>The resulting SQL command now looks like:</a:t>
            </a:r>
          </a:p>
          <a:p>
            <a:endParaRPr lang="en-GB" dirty="0"/>
          </a:p>
          <a:p>
            <a:endParaRPr lang="en-GB" dirty="0"/>
          </a:p>
          <a:p>
            <a:endParaRPr lang="en-GB" dirty="0"/>
          </a:p>
        </p:txBody>
      </p:sp>
      <p:sp>
        <p:nvSpPr>
          <p:cNvPr id="4" name="Rectangle 3">
            <a:extLst>
              <a:ext uri="{FF2B5EF4-FFF2-40B4-BE49-F238E27FC236}">
                <a16:creationId xmlns:a16="http://schemas.microsoft.com/office/drawing/2014/main" id="{49A316D6-7DB4-40A8-99C0-348B5A3BCA2F}"/>
              </a:ext>
            </a:extLst>
          </p:cNvPr>
          <p:cNvSpPr/>
          <p:nvPr/>
        </p:nvSpPr>
        <p:spPr>
          <a:xfrm>
            <a:off x="1649775" y="3228334"/>
            <a:ext cx="566542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b="0" i="0" dirty="0">
                <a:solidFill>
                  <a:srgbClr val="333333"/>
                </a:solidFill>
                <a:effectLst/>
                <a:latin typeface="Fira Mono" panose="020B0604020202020204" pitchFamily="49" charset="0"/>
              </a:rPr>
              <a:t>' or </a:t>
            </a:r>
            <a:r>
              <a:rPr lang="en-GB" sz="2400" b="0" i="0" dirty="0" err="1">
                <a:solidFill>
                  <a:srgbClr val="333333"/>
                </a:solidFill>
                <a:effectLst/>
                <a:latin typeface="Fira Mono" panose="020B0604020202020204" pitchFamily="49" charset="0"/>
              </a:rPr>
              <a:t>uid</a:t>
            </a:r>
            <a:r>
              <a:rPr lang="en-GB" sz="2400" b="0" i="0" dirty="0">
                <a:solidFill>
                  <a:srgbClr val="333333"/>
                </a:solidFill>
                <a:effectLst/>
                <a:latin typeface="Fira Mono" panose="020B0604020202020204" pitchFamily="49" charset="0"/>
              </a:rPr>
              <a:t> </a:t>
            </a:r>
            <a:r>
              <a:rPr lang="en-GB" sz="2400" b="0" i="0" dirty="0" err="1">
                <a:solidFill>
                  <a:srgbClr val="333333"/>
                </a:solidFill>
                <a:effectLst/>
                <a:latin typeface="Fira Mono" panose="020B0604020202020204" pitchFamily="49" charset="0"/>
              </a:rPr>
              <a:t>like'%admin</a:t>
            </a:r>
            <a:r>
              <a:rPr lang="en-GB" sz="2400" b="0" i="0" dirty="0">
                <a:solidFill>
                  <a:srgbClr val="333333"/>
                </a:solidFill>
                <a:effectLst/>
                <a:latin typeface="Fira Mono" panose="020B0604020202020204" pitchFamily="49" charset="0"/>
              </a:rPr>
              <a:t>%</a:t>
            </a:r>
            <a:endParaRPr lang="en-GB" sz="2400" dirty="0"/>
          </a:p>
        </p:txBody>
      </p:sp>
      <p:pic>
        <p:nvPicPr>
          <p:cNvPr id="8" name="Picture 7">
            <a:extLst>
              <a:ext uri="{FF2B5EF4-FFF2-40B4-BE49-F238E27FC236}">
                <a16:creationId xmlns:a16="http://schemas.microsoft.com/office/drawing/2014/main" id="{661DB4DF-4CBC-4B76-881C-8D54F945B8E9}"/>
              </a:ext>
            </a:extLst>
          </p:cNvPr>
          <p:cNvPicPr>
            <a:picLocks noChangeAspect="1"/>
          </p:cNvPicPr>
          <p:nvPr/>
        </p:nvPicPr>
        <p:blipFill>
          <a:blip r:embed="rId2"/>
          <a:stretch>
            <a:fillRect/>
          </a:stretch>
        </p:blipFill>
        <p:spPr>
          <a:xfrm>
            <a:off x="1545281" y="5445952"/>
            <a:ext cx="10009465" cy="693591"/>
          </a:xfrm>
          <a:prstGeom prst="rect">
            <a:avLst/>
          </a:prstGeom>
        </p:spPr>
      </p:pic>
    </p:spTree>
    <p:extLst>
      <p:ext uri="{BB962C8B-B14F-4D97-AF65-F5344CB8AC3E}">
        <p14:creationId xmlns:p14="http://schemas.microsoft.com/office/powerpoint/2010/main" val="510549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0</TotalTime>
  <Words>1075</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Fira Mono</vt:lpstr>
      <vt:lpstr>Celestial</vt:lpstr>
      <vt:lpstr>Testing Because We still haven’t covered it all</vt:lpstr>
      <vt:lpstr>Hey john – is there any end in sight?</vt:lpstr>
      <vt:lpstr>Previously</vt:lpstr>
      <vt:lpstr>PowerPoint Presentation</vt:lpstr>
      <vt:lpstr>PowerPoint Presentation</vt:lpstr>
      <vt:lpstr>PowerPoint Presentation</vt:lpstr>
      <vt:lpstr>SQL INJECTION</vt:lpstr>
      <vt:lpstr>SQL INJECTION</vt:lpstr>
      <vt:lpstr>SQL INJECTION</vt:lpstr>
      <vt:lpstr>PowerPoint Presentation</vt:lpstr>
      <vt:lpstr>Covid 19 </vt:lpstr>
      <vt:lpstr>Test automation</vt:lpstr>
      <vt:lpstr>PowerPoint Presentation</vt:lpstr>
      <vt:lpstr>Performance testing</vt:lpstr>
      <vt:lpstr>Performance testing</vt:lpstr>
      <vt:lpstr>Load testing</vt:lpstr>
      <vt:lpstr>Stress testing</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the use of testing and quality assurance methodologies to seek out problems and issues</dc:title>
  <dc:creator>John Glazebrook</dc:creator>
  <cp:lastModifiedBy>John Glazebrook</cp:lastModifiedBy>
  <cp:revision>1</cp:revision>
  <dcterms:created xsi:type="dcterms:W3CDTF">2021-02-24T21:26:38Z</dcterms:created>
  <dcterms:modified xsi:type="dcterms:W3CDTF">2022-06-20T08:09:18Z</dcterms:modified>
</cp:coreProperties>
</file>