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579F9ED1-0798-47C6-8DA3-14870A69C19D}"/>
    <pc:docChg chg="undo custSel addSld modSld">
      <pc:chgData name="John Glazebrook" userId="0cee8e84-5584-4a59-8cd1-43182ebc90a0" providerId="ADAL" clId="{579F9ED1-0798-47C6-8DA3-14870A69C19D}" dt="2021-02-25T10:08:26.226" v="1145" actId="20577"/>
      <pc:docMkLst>
        <pc:docMk/>
      </pc:docMkLst>
      <pc:sldChg chg="modSp new mod">
        <pc:chgData name="John Glazebrook" userId="0cee8e84-5584-4a59-8cd1-43182ebc90a0" providerId="ADAL" clId="{579F9ED1-0798-47C6-8DA3-14870A69C19D}" dt="2021-02-24T21:46:07.755" v="459" actId="20577"/>
        <pc:sldMkLst>
          <pc:docMk/>
          <pc:sldMk cId="1369761092" sldId="276"/>
        </pc:sldMkLst>
        <pc:spChg chg="mod">
          <ac:chgData name="John Glazebrook" userId="0cee8e84-5584-4a59-8cd1-43182ebc90a0" providerId="ADAL" clId="{579F9ED1-0798-47C6-8DA3-14870A69C19D}" dt="2021-02-24T21:34:48.338" v="22" actId="20577"/>
          <ac:spMkLst>
            <pc:docMk/>
            <pc:sldMk cId="1369761092" sldId="276"/>
            <ac:spMk id="2" creationId="{EE620990-7952-4B7D-B667-2FF614B94441}"/>
          </ac:spMkLst>
        </pc:spChg>
        <pc:spChg chg="mod">
          <ac:chgData name="John Glazebrook" userId="0cee8e84-5584-4a59-8cd1-43182ebc90a0" providerId="ADAL" clId="{579F9ED1-0798-47C6-8DA3-14870A69C19D}" dt="2021-02-24T21:46:07.755" v="459" actId="20577"/>
          <ac:spMkLst>
            <pc:docMk/>
            <pc:sldMk cId="1369761092" sldId="276"/>
            <ac:spMk id="3" creationId="{1C40F6B0-B7B1-4AC6-A861-A4BEE802AA30}"/>
          </ac:spMkLst>
        </pc:spChg>
      </pc:sldChg>
      <pc:sldChg chg="addSp modSp new mod">
        <pc:chgData name="John Glazebrook" userId="0cee8e84-5584-4a59-8cd1-43182ebc90a0" providerId="ADAL" clId="{579F9ED1-0798-47C6-8DA3-14870A69C19D}" dt="2021-02-25T09:46:42.583" v="1122" actId="20577"/>
        <pc:sldMkLst>
          <pc:docMk/>
          <pc:sldMk cId="3996378092" sldId="277"/>
        </pc:sldMkLst>
        <pc:spChg chg="mod">
          <ac:chgData name="John Glazebrook" userId="0cee8e84-5584-4a59-8cd1-43182ebc90a0" providerId="ADAL" clId="{579F9ED1-0798-47C6-8DA3-14870A69C19D}" dt="2021-02-24T21:38:01.994" v="108"/>
          <ac:spMkLst>
            <pc:docMk/>
            <pc:sldMk cId="3996378092" sldId="277"/>
            <ac:spMk id="2" creationId="{133285D3-D124-489D-A11B-B93121F5F763}"/>
          </ac:spMkLst>
        </pc:spChg>
        <pc:spChg chg="mod">
          <ac:chgData name="John Glazebrook" userId="0cee8e84-5584-4a59-8cd1-43182ebc90a0" providerId="ADAL" clId="{579F9ED1-0798-47C6-8DA3-14870A69C19D}" dt="2021-02-25T09:46:42.583" v="1122" actId="20577"/>
          <ac:spMkLst>
            <pc:docMk/>
            <pc:sldMk cId="3996378092" sldId="277"/>
            <ac:spMk id="3" creationId="{39C60B7A-38FD-43BD-9022-E381B21A179A}"/>
          </ac:spMkLst>
        </pc:spChg>
        <pc:picChg chg="add mod">
          <ac:chgData name="John Glazebrook" userId="0cee8e84-5584-4a59-8cd1-43182ebc90a0" providerId="ADAL" clId="{579F9ED1-0798-47C6-8DA3-14870A69C19D}" dt="2021-02-24T21:38:55.210" v="130" actId="14100"/>
          <ac:picMkLst>
            <pc:docMk/>
            <pc:sldMk cId="3996378092" sldId="277"/>
            <ac:picMk id="4" creationId="{65E51F3F-848A-4926-A1E1-1C811DCFF30D}"/>
          </ac:picMkLst>
        </pc:picChg>
      </pc:sldChg>
      <pc:sldChg chg="addSp modSp new mod">
        <pc:chgData name="John Glazebrook" userId="0cee8e84-5584-4a59-8cd1-43182ebc90a0" providerId="ADAL" clId="{579F9ED1-0798-47C6-8DA3-14870A69C19D}" dt="2021-02-25T09:48:37.127" v="1137" actId="20577"/>
        <pc:sldMkLst>
          <pc:docMk/>
          <pc:sldMk cId="3019362177" sldId="278"/>
        </pc:sldMkLst>
        <pc:spChg chg="mod">
          <ac:chgData name="John Glazebrook" userId="0cee8e84-5584-4a59-8cd1-43182ebc90a0" providerId="ADAL" clId="{579F9ED1-0798-47C6-8DA3-14870A69C19D}" dt="2021-02-24T21:40:37.530" v="352" actId="20577"/>
          <ac:spMkLst>
            <pc:docMk/>
            <pc:sldMk cId="3019362177" sldId="278"/>
            <ac:spMk id="2" creationId="{EE04A3EB-550F-45B2-A2F0-0EE4E21AF639}"/>
          </ac:spMkLst>
        </pc:spChg>
        <pc:spChg chg="mod">
          <ac:chgData name="John Glazebrook" userId="0cee8e84-5584-4a59-8cd1-43182ebc90a0" providerId="ADAL" clId="{579F9ED1-0798-47C6-8DA3-14870A69C19D}" dt="2021-02-25T09:48:37.127" v="1137" actId="20577"/>
          <ac:spMkLst>
            <pc:docMk/>
            <pc:sldMk cId="3019362177" sldId="278"/>
            <ac:spMk id="3" creationId="{E8544377-7350-4294-A4DE-8C6AA73CD1A1}"/>
          </ac:spMkLst>
        </pc:spChg>
        <pc:picChg chg="add mod">
          <ac:chgData name="John Glazebrook" userId="0cee8e84-5584-4a59-8cd1-43182ebc90a0" providerId="ADAL" clId="{579F9ED1-0798-47C6-8DA3-14870A69C19D}" dt="2021-02-24T21:41:15.790" v="373" actId="1076"/>
          <ac:picMkLst>
            <pc:docMk/>
            <pc:sldMk cId="3019362177" sldId="278"/>
            <ac:picMk id="4" creationId="{A5CE4931-CE0C-4381-9FFC-19AEF27BB5F2}"/>
          </ac:picMkLst>
        </pc:picChg>
      </pc:sldChg>
      <pc:sldChg chg="addSp modSp new mod">
        <pc:chgData name="John Glazebrook" userId="0cee8e84-5584-4a59-8cd1-43182ebc90a0" providerId="ADAL" clId="{579F9ED1-0798-47C6-8DA3-14870A69C19D}" dt="2021-02-24T21:46:16.787" v="460" actId="5793"/>
        <pc:sldMkLst>
          <pc:docMk/>
          <pc:sldMk cId="3669148456" sldId="279"/>
        </pc:sldMkLst>
        <pc:spChg chg="mod">
          <ac:chgData name="John Glazebrook" userId="0cee8e84-5584-4a59-8cd1-43182ebc90a0" providerId="ADAL" clId="{579F9ED1-0798-47C6-8DA3-14870A69C19D}" dt="2021-02-24T21:44:28.083" v="411" actId="20577"/>
          <ac:spMkLst>
            <pc:docMk/>
            <pc:sldMk cId="3669148456" sldId="279"/>
            <ac:spMk id="2" creationId="{8EBAD5AD-F2BD-459C-B576-EC554FFF02E3}"/>
          </ac:spMkLst>
        </pc:spChg>
        <pc:spChg chg="mod">
          <ac:chgData name="John Glazebrook" userId="0cee8e84-5584-4a59-8cd1-43182ebc90a0" providerId="ADAL" clId="{579F9ED1-0798-47C6-8DA3-14870A69C19D}" dt="2021-02-24T21:46:16.787" v="460" actId="5793"/>
          <ac:spMkLst>
            <pc:docMk/>
            <pc:sldMk cId="3669148456" sldId="279"/>
            <ac:spMk id="3" creationId="{38425C8F-52A3-4202-BFFB-683B212D24AC}"/>
          </ac:spMkLst>
        </pc:spChg>
        <pc:picChg chg="add mod">
          <ac:chgData name="John Glazebrook" userId="0cee8e84-5584-4a59-8cd1-43182ebc90a0" providerId="ADAL" clId="{579F9ED1-0798-47C6-8DA3-14870A69C19D}" dt="2021-02-24T21:44:47.203" v="435" actId="14100"/>
          <ac:picMkLst>
            <pc:docMk/>
            <pc:sldMk cId="3669148456" sldId="279"/>
            <ac:picMk id="4" creationId="{E4749CEC-F42E-4654-B1FF-80B9939EBA1C}"/>
          </ac:picMkLst>
        </pc:picChg>
      </pc:sldChg>
      <pc:sldChg chg="addSp modSp new mod">
        <pc:chgData name="John Glazebrook" userId="0cee8e84-5584-4a59-8cd1-43182ebc90a0" providerId="ADAL" clId="{579F9ED1-0798-47C6-8DA3-14870A69C19D}" dt="2021-02-25T09:56:29.826" v="1138" actId="20577"/>
        <pc:sldMkLst>
          <pc:docMk/>
          <pc:sldMk cId="2060518806" sldId="280"/>
        </pc:sldMkLst>
        <pc:spChg chg="mod">
          <ac:chgData name="John Glazebrook" userId="0cee8e84-5584-4a59-8cd1-43182ebc90a0" providerId="ADAL" clId="{579F9ED1-0798-47C6-8DA3-14870A69C19D}" dt="2021-02-24T21:46:50.274" v="480" actId="20577"/>
          <ac:spMkLst>
            <pc:docMk/>
            <pc:sldMk cId="2060518806" sldId="280"/>
            <ac:spMk id="2" creationId="{CF267947-E0F6-4324-8B8C-49A45F82640A}"/>
          </ac:spMkLst>
        </pc:spChg>
        <pc:spChg chg="mod">
          <ac:chgData name="John Glazebrook" userId="0cee8e84-5584-4a59-8cd1-43182ebc90a0" providerId="ADAL" clId="{579F9ED1-0798-47C6-8DA3-14870A69C19D}" dt="2021-02-25T09:56:29.826" v="1138" actId="20577"/>
          <ac:spMkLst>
            <pc:docMk/>
            <pc:sldMk cId="2060518806" sldId="280"/>
            <ac:spMk id="3" creationId="{BEFD1D64-9211-455E-98DF-E98451CA1F38}"/>
          </ac:spMkLst>
        </pc:spChg>
        <pc:picChg chg="add mod">
          <ac:chgData name="John Glazebrook" userId="0cee8e84-5584-4a59-8cd1-43182ebc90a0" providerId="ADAL" clId="{579F9ED1-0798-47C6-8DA3-14870A69C19D}" dt="2021-02-24T21:47:43.593" v="483" actId="14100"/>
          <ac:picMkLst>
            <pc:docMk/>
            <pc:sldMk cId="2060518806" sldId="280"/>
            <ac:picMk id="4" creationId="{93E455D4-756C-4575-B8B7-0212C27B329B}"/>
          </ac:picMkLst>
        </pc:picChg>
      </pc:sldChg>
      <pc:sldChg chg="addSp modSp new mod">
        <pc:chgData name="John Glazebrook" userId="0cee8e84-5584-4a59-8cd1-43182ebc90a0" providerId="ADAL" clId="{579F9ED1-0798-47C6-8DA3-14870A69C19D}" dt="2021-02-25T10:02:19.019" v="1139" actId="20578"/>
        <pc:sldMkLst>
          <pc:docMk/>
          <pc:sldMk cId="1584195459" sldId="281"/>
        </pc:sldMkLst>
        <pc:spChg chg="mod">
          <ac:chgData name="John Glazebrook" userId="0cee8e84-5584-4a59-8cd1-43182ebc90a0" providerId="ADAL" clId="{579F9ED1-0798-47C6-8DA3-14870A69C19D}" dt="2021-02-24T21:50:40.259" v="592" actId="20577"/>
          <ac:spMkLst>
            <pc:docMk/>
            <pc:sldMk cId="1584195459" sldId="281"/>
            <ac:spMk id="2" creationId="{FDD793CB-8E19-48CF-A3E3-0EF8CB0AB79A}"/>
          </ac:spMkLst>
        </pc:spChg>
        <pc:spChg chg="mod">
          <ac:chgData name="John Glazebrook" userId="0cee8e84-5584-4a59-8cd1-43182ebc90a0" providerId="ADAL" clId="{579F9ED1-0798-47C6-8DA3-14870A69C19D}" dt="2021-02-25T10:02:19.019" v="1139" actId="20578"/>
          <ac:spMkLst>
            <pc:docMk/>
            <pc:sldMk cId="1584195459" sldId="281"/>
            <ac:spMk id="3" creationId="{6458841A-707C-4FD0-BBA2-DD0F78BA02C6}"/>
          </ac:spMkLst>
        </pc:spChg>
        <pc:spChg chg="add mod">
          <ac:chgData name="John Glazebrook" userId="0cee8e84-5584-4a59-8cd1-43182ebc90a0" providerId="ADAL" clId="{579F9ED1-0798-47C6-8DA3-14870A69C19D}" dt="2021-02-24T21:52:36.302" v="620" actId="1076"/>
          <ac:spMkLst>
            <pc:docMk/>
            <pc:sldMk cId="1584195459" sldId="281"/>
            <ac:spMk id="4" creationId="{208862A2-866B-461F-995E-3202D36A877A}"/>
          </ac:spMkLst>
        </pc:spChg>
        <pc:picChg chg="add mod">
          <ac:chgData name="John Glazebrook" userId="0cee8e84-5584-4a59-8cd1-43182ebc90a0" providerId="ADAL" clId="{579F9ED1-0798-47C6-8DA3-14870A69C19D}" dt="2021-02-24T21:52:16.235" v="617" actId="1076"/>
          <ac:picMkLst>
            <pc:docMk/>
            <pc:sldMk cId="1584195459" sldId="281"/>
            <ac:picMk id="1026" creationId="{83231C36-2B72-410E-BA0D-A6C4845D53F6}"/>
          </ac:picMkLst>
        </pc:picChg>
      </pc:sldChg>
      <pc:sldChg chg="addSp delSp modSp new mod">
        <pc:chgData name="John Glazebrook" userId="0cee8e84-5584-4a59-8cd1-43182ebc90a0" providerId="ADAL" clId="{579F9ED1-0798-47C6-8DA3-14870A69C19D}" dt="2021-02-24T22:11:16.385" v="819" actId="14100"/>
        <pc:sldMkLst>
          <pc:docMk/>
          <pc:sldMk cId="3242070202" sldId="282"/>
        </pc:sldMkLst>
        <pc:spChg chg="del">
          <ac:chgData name="John Glazebrook" userId="0cee8e84-5584-4a59-8cd1-43182ebc90a0" providerId="ADAL" clId="{579F9ED1-0798-47C6-8DA3-14870A69C19D}" dt="2021-02-24T22:07:51.142" v="626" actId="478"/>
          <ac:spMkLst>
            <pc:docMk/>
            <pc:sldMk cId="3242070202" sldId="282"/>
            <ac:spMk id="2" creationId="{3369C28E-66B1-40D6-9FCE-8FAFCF0B9AF0}"/>
          </ac:spMkLst>
        </pc:spChg>
        <pc:spChg chg="mod">
          <ac:chgData name="John Glazebrook" userId="0cee8e84-5584-4a59-8cd1-43182ebc90a0" providerId="ADAL" clId="{579F9ED1-0798-47C6-8DA3-14870A69C19D}" dt="2021-02-24T22:11:16.385" v="819" actId="14100"/>
          <ac:spMkLst>
            <pc:docMk/>
            <pc:sldMk cId="3242070202" sldId="282"/>
            <ac:spMk id="3" creationId="{4E92D9D3-16D3-41B6-BEFA-B671891ACE7E}"/>
          </ac:spMkLst>
        </pc:spChg>
        <pc:picChg chg="add mod">
          <ac:chgData name="John Glazebrook" userId="0cee8e84-5584-4a59-8cd1-43182ebc90a0" providerId="ADAL" clId="{579F9ED1-0798-47C6-8DA3-14870A69C19D}" dt="2021-02-24T22:07:48.751" v="625" actId="1076"/>
          <ac:picMkLst>
            <pc:docMk/>
            <pc:sldMk cId="3242070202" sldId="282"/>
            <ac:picMk id="4" creationId="{E9AAD6EA-896A-4E20-AEFE-3AB3E63E8C2F}"/>
          </ac:picMkLst>
        </pc:picChg>
      </pc:sldChg>
      <pc:sldChg chg="addSp delSp modSp new mod">
        <pc:chgData name="John Glazebrook" userId="0cee8e84-5584-4a59-8cd1-43182ebc90a0" providerId="ADAL" clId="{579F9ED1-0798-47C6-8DA3-14870A69C19D}" dt="2021-02-25T10:06:14.535" v="1140" actId="478"/>
        <pc:sldMkLst>
          <pc:docMk/>
          <pc:sldMk cId="1405358213" sldId="283"/>
        </pc:sldMkLst>
        <pc:spChg chg="mod">
          <ac:chgData name="John Glazebrook" userId="0cee8e84-5584-4a59-8cd1-43182ebc90a0" providerId="ADAL" clId="{579F9ED1-0798-47C6-8DA3-14870A69C19D}" dt="2021-02-24T22:20:09.375" v="842"/>
          <ac:spMkLst>
            <pc:docMk/>
            <pc:sldMk cId="1405358213" sldId="283"/>
            <ac:spMk id="2" creationId="{A90C6DC3-B1AF-443C-B84B-E9E91F897563}"/>
          </ac:spMkLst>
        </pc:spChg>
        <pc:spChg chg="del">
          <ac:chgData name="John Glazebrook" userId="0cee8e84-5584-4a59-8cd1-43182ebc90a0" providerId="ADAL" clId="{579F9ED1-0798-47C6-8DA3-14870A69C19D}" dt="2021-02-25T10:06:14.535" v="1140" actId="478"/>
          <ac:spMkLst>
            <pc:docMk/>
            <pc:sldMk cId="1405358213" sldId="283"/>
            <ac:spMk id="3" creationId="{06ADB394-8672-44A4-947A-E3C20275F06F}"/>
          </ac:spMkLst>
        </pc:spChg>
        <pc:picChg chg="add mod">
          <ac:chgData name="John Glazebrook" userId="0cee8e84-5584-4a59-8cd1-43182ebc90a0" providerId="ADAL" clId="{579F9ED1-0798-47C6-8DA3-14870A69C19D}" dt="2021-02-24T22:20:00.700" v="841" actId="1076"/>
          <ac:picMkLst>
            <pc:docMk/>
            <pc:sldMk cId="1405358213" sldId="283"/>
            <ac:picMk id="4" creationId="{5B345067-31CF-42A1-9598-16CEEF2F3BCD}"/>
          </ac:picMkLst>
        </pc:picChg>
      </pc:sldChg>
      <pc:sldChg chg="modSp new mod">
        <pc:chgData name="John Glazebrook" userId="0cee8e84-5584-4a59-8cd1-43182ebc90a0" providerId="ADAL" clId="{579F9ED1-0798-47C6-8DA3-14870A69C19D}" dt="2021-02-25T10:08:26.226" v="1145" actId="20577"/>
        <pc:sldMkLst>
          <pc:docMk/>
          <pc:sldMk cId="3433884800" sldId="284"/>
        </pc:sldMkLst>
        <pc:spChg chg="mod">
          <ac:chgData name="John Glazebrook" userId="0cee8e84-5584-4a59-8cd1-43182ebc90a0" providerId="ADAL" clId="{579F9ED1-0798-47C6-8DA3-14870A69C19D}" dt="2021-02-24T22:20:16.891" v="844"/>
          <ac:spMkLst>
            <pc:docMk/>
            <pc:sldMk cId="3433884800" sldId="284"/>
            <ac:spMk id="2" creationId="{CEA4CA03-FF8D-40AA-A94D-E6A63B013809}"/>
          </ac:spMkLst>
        </pc:spChg>
        <pc:spChg chg="mod">
          <ac:chgData name="John Glazebrook" userId="0cee8e84-5584-4a59-8cd1-43182ebc90a0" providerId="ADAL" clId="{579F9ED1-0798-47C6-8DA3-14870A69C19D}" dt="2021-02-25T10:08:26.226" v="1145" actId="20577"/>
          <ac:spMkLst>
            <pc:docMk/>
            <pc:sldMk cId="3433884800" sldId="284"/>
            <ac:spMk id="3" creationId="{4DFF7129-9E46-4EC7-901E-D80D2580FE1D}"/>
          </ac:spMkLst>
        </pc:spChg>
      </pc:sldChg>
      <pc:sldChg chg="modSp new mod">
        <pc:chgData name="John Glazebrook" userId="0cee8e84-5584-4a59-8cd1-43182ebc90a0" providerId="ADAL" clId="{579F9ED1-0798-47C6-8DA3-14870A69C19D}" dt="2021-02-24T22:30:10.861" v="880" actId="14100"/>
        <pc:sldMkLst>
          <pc:docMk/>
          <pc:sldMk cId="428272002" sldId="285"/>
        </pc:sldMkLst>
        <pc:spChg chg="mod">
          <ac:chgData name="John Glazebrook" userId="0cee8e84-5584-4a59-8cd1-43182ebc90a0" providerId="ADAL" clId="{579F9ED1-0798-47C6-8DA3-14870A69C19D}" dt="2021-02-24T22:29:26.338" v="874" actId="14100"/>
          <ac:spMkLst>
            <pc:docMk/>
            <pc:sldMk cId="428272002" sldId="285"/>
            <ac:spMk id="2" creationId="{45980B74-86F3-4297-83C1-66E5748F3863}"/>
          </ac:spMkLst>
        </pc:spChg>
        <pc:spChg chg="mod">
          <ac:chgData name="John Glazebrook" userId="0cee8e84-5584-4a59-8cd1-43182ebc90a0" providerId="ADAL" clId="{579F9ED1-0798-47C6-8DA3-14870A69C19D}" dt="2021-02-24T22:30:10.861" v="880" actId="14100"/>
          <ac:spMkLst>
            <pc:docMk/>
            <pc:sldMk cId="428272002" sldId="285"/>
            <ac:spMk id="3" creationId="{CE06104F-74DB-45A3-8DC6-D1CFDE3530DC}"/>
          </ac:spMkLst>
        </pc:spChg>
      </pc:sldChg>
      <pc:sldChg chg="modSp new mod">
        <pc:chgData name="John Glazebrook" userId="0cee8e84-5584-4a59-8cd1-43182ebc90a0" providerId="ADAL" clId="{579F9ED1-0798-47C6-8DA3-14870A69C19D}" dt="2021-02-24T22:43:54.160" v="1120" actId="20577"/>
        <pc:sldMkLst>
          <pc:docMk/>
          <pc:sldMk cId="2710054136" sldId="286"/>
        </pc:sldMkLst>
        <pc:spChg chg="mod">
          <ac:chgData name="John Glazebrook" userId="0cee8e84-5584-4a59-8cd1-43182ebc90a0" providerId="ADAL" clId="{579F9ED1-0798-47C6-8DA3-14870A69C19D}" dt="2021-02-24T22:43:54.160" v="1120" actId="20577"/>
          <ac:spMkLst>
            <pc:docMk/>
            <pc:sldMk cId="2710054136" sldId="286"/>
            <ac:spMk id="2" creationId="{B3BB58DE-1720-4240-927B-9F9906FED75A}"/>
          </ac:spMkLst>
        </pc:spChg>
        <pc:spChg chg="mod">
          <ac:chgData name="John Glazebrook" userId="0cee8e84-5584-4a59-8cd1-43182ebc90a0" providerId="ADAL" clId="{579F9ED1-0798-47C6-8DA3-14870A69C19D}" dt="2021-02-24T22:42:37.949" v="1119" actId="20577"/>
          <ac:spMkLst>
            <pc:docMk/>
            <pc:sldMk cId="2710054136" sldId="286"/>
            <ac:spMk id="3" creationId="{D9496FFE-A588-4E77-9A70-27E8A8172E35}"/>
          </ac:spMkLst>
        </pc:spChg>
      </pc:sldChg>
    </pc:docChg>
  </pc:docChgLst>
  <pc:docChgLst>
    <pc:chgData name="John Glazebrook" userId="0cee8e84-5584-4a59-8cd1-43182ebc90a0" providerId="ADAL" clId="{1CADBDCA-B4C9-4B6C-9CA6-CAB80595CCA2}"/>
    <pc:docChg chg="custSel addSld modSld">
      <pc:chgData name="John Glazebrook" userId="0cee8e84-5584-4a59-8cd1-43182ebc90a0" providerId="ADAL" clId="{1CADBDCA-B4C9-4B6C-9CA6-CAB80595CCA2}" dt="2022-01-24T13:04:22.101" v="23" actId="27636"/>
      <pc:docMkLst>
        <pc:docMk/>
      </pc:docMkLst>
      <pc:sldChg chg="modSp mod">
        <pc:chgData name="John Glazebrook" userId="0cee8e84-5584-4a59-8cd1-43182ebc90a0" providerId="ADAL" clId="{1CADBDCA-B4C9-4B6C-9CA6-CAB80595CCA2}" dt="2022-01-24T13:03:01.006" v="3" actId="14100"/>
        <pc:sldMkLst>
          <pc:docMk/>
          <pc:sldMk cId="2060518806" sldId="280"/>
        </pc:sldMkLst>
        <pc:spChg chg="mod">
          <ac:chgData name="John Glazebrook" userId="0cee8e84-5584-4a59-8cd1-43182ebc90a0" providerId="ADAL" clId="{1CADBDCA-B4C9-4B6C-9CA6-CAB80595CCA2}" dt="2022-01-24T13:03:01.006" v="3" actId="14100"/>
          <ac:spMkLst>
            <pc:docMk/>
            <pc:sldMk cId="2060518806" sldId="280"/>
            <ac:spMk id="3" creationId="{BEFD1D64-9211-455E-98DF-E98451CA1F38}"/>
          </ac:spMkLst>
        </pc:spChg>
      </pc:sldChg>
      <pc:sldChg chg="modSp mod">
        <pc:chgData name="John Glazebrook" userId="0cee8e84-5584-4a59-8cd1-43182ebc90a0" providerId="ADAL" clId="{1CADBDCA-B4C9-4B6C-9CA6-CAB80595CCA2}" dt="2022-01-24T13:03:09.656" v="4" actId="14100"/>
        <pc:sldMkLst>
          <pc:docMk/>
          <pc:sldMk cId="1584195459" sldId="281"/>
        </pc:sldMkLst>
        <pc:spChg chg="mod">
          <ac:chgData name="John Glazebrook" userId="0cee8e84-5584-4a59-8cd1-43182ebc90a0" providerId="ADAL" clId="{1CADBDCA-B4C9-4B6C-9CA6-CAB80595CCA2}" dt="2022-01-24T13:03:09.656" v="4" actId="14100"/>
          <ac:spMkLst>
            <pc:docMk/>
            <pc:sldMk cId="1584195459" sldId="281"/>
            <ac:spMk id="3" creationId="{6458841A-707C-4FD0-BBA2-DD0F78BA02C6}"/>
          </ac:spMkLst>
        </pc:spChg>
      </pc:sldChg>
      <pc:sldChg chg="modSp mod">
        <pc:chgData name="John Glazebrook" userId="0cee8e84-5584-4a59-8cd1-43182ebc90a0" providerId="ADAL" clId="{1CADBDCA-B4C9-4B6C-9CA6-CAB80595CCA2}" dt="2022-01-24T13:03:30.969" v="7" actId="403"/>
        <pc:sldMkLst>
          <pc:docMk/>
          <pc:sldMk cId="3433884800" sldId="284"/>
        </pc:sldMkLst>
        <pc:spChg chg="mod">
          <ac:chgData name="John Glazebrook" userId="0cee8e84-5584-4a59-8cd1-43182ebc90a0" providerId="ADAL" clId="{1CADBDCA-B4C9-4B6C-9CA6-CAB80595CCA2}" dt="2022-01-24T13:03:30.969" v="7" actId="403"/>
          <ac:spMkLst>
            <pc:docMk/>
            <pc:sldMk cId="3433884800" sldId="284"/>
            <ac:spMk id="3" creationId="{4DFF7129-9E46-4EC7-901E-D80D2580FE1D}"/>
          </ac:spMkLst>
        </pc:spChg>
      </pc:sldChg>
      <pc:sldChg chg="modSp mod">
        <pc:chgData name="John Glazebrook" userId="0cee8e84-5584-4a59-8cd1-43182ebc90a0" providerId="ADAL" clId="{1CADBDCA-B4C9-4B6C-9CA6-CAB80595CCA2}" dt="2022-01-24T13:03:57.966" v="14" actId="403"/>
        <pc:sldMkLst>
          <pc:docMk/>
          <pc:sldMk cId="428272002" sldId="285"/>
        </pc:sldMkLst>
        <pc:spChg chg="mod">
          <ac:chgData name="John Glazebrook" userId="0cee8e84-5584-4a59-8cd1-43182ebc90a0" providerId="ADAL" clId="{1CADBDCA-B4C9-4B6C-9CA6-CAB80595CCA2}" dt="2022-01-24T13:03:57.966" v="14" actId="403"/>
          <ac:spMkLst>
            <pc:docMk/>
            <pc:sldMk cId="428272002" sldId="285"/>
            <ac:spMk id="3" creationId="{CE06104F-74DB-45A3-8DC6-D1CFDE3530DC}"/>
          </ac:spMkLst>
        </pc:spChg>
      </pc:sldChg>
      <pc:sldChg chg="modSp mod">
        <pc:chgData name="John Glazebrook" userId="0cee8e84-5584-4a59-8cd1-43182ebc90a0" providerId="ADAL" clId="{1CADBDCA-B4C9-4B6C-9CA6-CAB80595CCA2}" dt="2022-01-24T13:04:22.101" v="23" actId="27636"/>
        <pc:sldMkLst>
          <pc:docMk/>
          <pc:sldMk cId="2710054136" sldId="286"/>
        </pc:sldMkLst>
        <pc:spChg chg="mod">
          <ac:chgData name="John Glazebrook" userId="0cee8e84-5584-4a59-8cd1-43182ebc90a0" providerId="ADAL" clId="{1CADBDCA-B4C9-4B6C-9CA6-CAB80595CCA2}" dt="2022-01-24T13:04:22.101" v="23" actId="27636"/>
          <ac:spMkLst>
            <pc:docMk/>
            <pc:sldMk cId="2710054136" sldId="286"/>
            <ac:spMk id="3" creationId="{D9496FFE-A588-4E77-9A70-27E8A8172E35}"/>
          </ac:spMkLst>
        </pc:spChg>
      </pc:sldChg>
      <pc:sldChg chg="modSp add mod">
        <pc:chgData name="John Glazebrook" userId="0cee8e84-5584-4a59-8cd1-43182ebc90a0" providerId="ADAL" clId="{1CADBDCA-B4C9-4B6C-9CA6-CAB80595CCA2}" dt="2022-01-24T13:04:04.428" v="18" actId="20577"/>
        <pc:sldMkLst>
          <pc:docMk/>
          <pc:sldMk cId="39799937" sldId="287"/>
        </pc:sldMkLst>
        <pc:spChg chg="mod">
          <ac:chgData name="John Glazebrook" userId="0cee8e84-5584-4a59-8cd1-43182ebc90a0" providerId="ADAL" clId="{1CADBDCA-B4C9-4B6C-9CA6-CAB80595CCA2}" dt="2022-01-24T13:04:04.428" v="18" actId="20577"/>
          <ac:spMkLst>
            <pc:docMk/>
            <pc:sldMk cId="39799937" sldId="287"/>
            <ac:spMk id="3" creationId="{CE06104F-74DB-45A3-8DC6-D1CFDE3530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9254-6402-43A1-8E5B-B1336D94A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2"/>
            <a:ext cx="9001462" cy="3744605"/>
          </a:xfrm>
        </p:spPr>
        <p:txBody>
          <a:bodyPr>
            <a:normAutofit/>
          </a:bodyPr>
          <a:lstStyle/>
          <a:p>
            <a:r>
              <a:rPr lang="en-GB" dirty="0"/>
              <a:t>Understand the use of testing and quality assurance methodologies to seek out problems and issues</a:t>
            </a:r>
          </a:p>
        </p:txBody>
      </p:sp>
    </p:spTree>
    <p:extLst>
      <p:ext uri="{BB962C8B-B14F-4D97-AF65-F5344CB8AC3E}">
        <p14:creationId xmlns:p14="http://schemas.microsoft.com/office/powerpoint/2010/main" val="13829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CA03-FF8D-40AA-A94D-E6A63B01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and usability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7129-9E46-4EC7-901E-D80D2580F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Usability testing</a:t>
            </a:r>
            <a:r>
              <a:rPr lang="en-US" sz="2800" dirty="0"/>
              <a:t> is to be performed to ensure whether the </a:t>
            </a:r>
            <a:r>
              <a:rPr lang="en-US" sz="2800" b="1" dirty="0"/>
              <a:t>users</a:t>
            </a:r>
            <a:r>
              <a:rPr lang="en-US" sz="2800" dirty="0"/>
              <a:t> can use the product with ease and if it's ready to deliver. </a:t>
            </a:r>
            <a:endParaRPr lang="en-US" sz="2800" b="1" dirty="0"/>
          </a:p>
          <a:p>
            <a:r>
              <a:rPr lang="en-US" sz="2800" b="1" dirty="0"/>
              <a:t>User Acceptance Testing </a:t>
            </a:r>
            <a:r>
              <a:rPr lang="en-US" sz="2800" dirty="0"/>
              <a:t>(</a:t>
            </a:r>
            <a:r>
              <a:rPr lang="en-US" sz="2800" b="1" dirty="0"/>
              <a:t>UAT</a:t>
            </a:r>
            <a:r>
              <a:rPr lang="en-US" sz="2800" dirty="0"/>
              <a:t>) is performed by the client to make sure the product is working fine and matching with agreed upon requirements.</a:t>
            </a:r>
          </a:p>
          <a:p>
            <a:r>
              <a:rPr lang="en-US" sz="2800" dirty="0"/>
              <a:t>Beta </a:t>
            </a:r>
            <a:r>
              <a:rPr lang="en-US" sz="2800" b="1" dirty="0"/>
              <a:t>Testing</a:t>
            </a:r>
            <a:r>
              <a:rPr lang="en-US" sz="2800" dirty="0"/>
              <a:t> is part of </a:t>
            </a:r>
            <a:r>
              <a:rPr lang="en-US" sz="2800" b="1" dirty="0"/>
              <a:t>UAT Testing</a:t>
            </a:r>
            <a:r>
              <a:rPr lang="en-US" sz="2800" dirty="0"/>
              <a:t>.</a:t>
            </a:r>
            <a:endParaRPr lang="en-GB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388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0B74-86F3-4297-83C1-66E5748F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5104"/>
            <a:ext cx="10131425" cy="1103586"/>
          </a:xfrm>
        </p:spPr>
        <p:txBody>
          <a:bodyPr/>
          <a:lstStyle/>
          <a:p>
            <a:r>
              <a:rPr lang="en-GB" dirty="0"/>
              <a:t>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104F-74DB-45A3-8DC6-D1CFDE35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97573"/>
            <a:ext cx="10131425" cy="4824248"/>
          </a:xfrm>
        </p:spPr>
        <p:txBody>
          <a:bodyPr>
            <a:normAutofit/>
          </a:bodyPr>
          <a:lstStyle/>
          <a:p>
            <a:r>
              <a:rPr lang="en-GB" sz="2400" dirty="0"/>
              <a:t>Whenever developers change or modify their software, even a small tweak can have unexpected consequences.</a:t>
            </a:r>
          </a:p>
          <a:p>
            <a:r>
              <a:rPr lang="en-GB" sz="2400" dirty="0"/>
              <a:t>Regression testing is testing existing software applications to make sure that a change or addition hasn’t broken any existing functionality.</a:t>
            </a:r>
          </a:p>
          <a:p>
            <a:r>
              <a:rPr lang="en-GB" sz="2400" dirty="0"/>
              <a:t>Its purpose is to catch bugs that may have been accidentally introduced into a new build or release candidate, and to ensure that previously eradicated bugs continue to stay dead. </a:t>
            </a:r>
          </a:p>
        </p:txBody>
      </p:sp>
    </p:spTree>
    <p:extLst>
      <p:ext uri="{BB962C8B-B14F-4D97-AF65-F5344CB8AC3E}">
        <p14:creationId xmlns:p14="http://schemas.microsoft.com/office/powerpoint/2010/main" val="42827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0B74-86F3-4297-83C1-66E5748F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5104"/>
            <a:ext cx="10131425" cy="1103586"/>
          </a:xfrm>
        </p:spPr>
        <p:txBody>
          <a:bodyPr/>
          <a:lstStyle/>
          <a:p>
            <a:r>
              <a:rPr lang="en-GB" dirty="0"/>
              <a:t>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104F-74DB-45A3-8DC6-D1CFDE35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97573"/>
            <a:ext cx="10131425" cy="4824248"/>
          </a:xfrm>
        </p:spPr>
        <p:txBody>
          <a:bodyPr>
            <a:normAutofit/>
          </a:bodyPr>
          <a:lstStyle/>
          <a:p>
            <a:r>
              <a:rPr lang="en-GB" sz="2400" dirty="0"/>
              <a:t>By re-running testing scenarios that were originally scripted when known problems were first fixed, you can make sure that any new changes to an application haven’t resulted in a regression, or caused components that formerly worked to fail. </a:t>
            </a:r>
          </a:p>
          <a:p>
            <a:r>
              <a:rPr lang="en-GB" sz="2400" dirty="0"/>
              <a:t>Such tests can be performed manually on small projects, but in most cases repeating a suite of tests each time an update is made is too time-consuming and complicated to consider, so an automated testing tool is typically required.</a:t>
            </a:r>
          </a:p>
        </p:txBody>
      </p:sp>
    </p:spTree>
    <p:extLst>
      <p:ext uri="{BB962C8B-B14F-4D97-AF65-F5344CB8AC3E}">
        <p14:creationId xmlns:p14="http://schemas.microsoft.com/office/powerpoint/2010/main" val="3979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58DE-1720-4240-927B-9F9906FE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/>
              <a:t>these tests </a:t>
            </a:r>
            <a:r>
              <a:rPr lang="en-GB" dirty="0"/>
              <a:t>to your training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6FFE-A588-4E77-9A70-27E8A8172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/>
          </a:bodyPr>
          <a:lstStyle/>
          <a:p>
            <a:r>
              <a:rPr lang="en-GB" sz="2400" dirty="0"/>
              <a:t>Concept testing</a:t>
            </a:r>
          </a:p>
          <a:p>
            <a:r>
              <a:rPr lang="en-GB" sz="2400" dirty="0"/>
              <a:t>Unit testing</a:t>
            </a:r>
          </a:p>
          <a:p>
            <a:r>
              <a:rPr lang="en-GB" sz="2400" dirty="0"/>
              <a:t>Boundary testing</a:t>
            </a:r>
          </a:p>
          <a:p>
            <a:r>
              <a:rPr lang="en-GB" sz="2400" dirty="0"/>
              <a:t>Integration testing</a:t>
            </a:r>
          </a:p>
          <a:p>
            <a:r>
              <a:rPr lang="en-GB" sz="2400" dirty="0"/>
              <a:t>Performance testing</a:t>
            </a:r>
          </a:p>
          <a:p>
            <a:r>
              <a:rPr lang="en-GB" sz="2400" dirty="0"/>
              <a:t>System testing</a:t>
            </a:r>
          </a:p>
          <a:p>
            <a:r>
              <a:rPr lang="en-GB" sz="2400" dirty="0"/>
              <a:t>Acceptance and usability testing</a:t>
            </a:r>
          </a:p>
          <a:p>
            <a:r>
              <a:rPr lang="en-GB" sz="2400" dirty="0"/>
              <a:t>Regressions testing</a:t>
            </a:r>
          </a:p>
        </p:txBody>
      </p:sp>
    </p:spTree>
    <p:extLst>
      <p:ext uri="{BB962C8B-B14F-4D97-AF65-F5344CB8AC3E}">
        <p14:creationId xmlns:p14="http://schemas.microsoft.com/office/powerpoint/2010/main" val="271005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0990-7952-4B7D-B667-2FF614B9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 we covered: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F6B0-B7B1-4AC6-A861-A4BEE802A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Concept testing:</a:t>
            </a:r>
          </a:p>
          <a:p>
            <a:r>
              <a:rPr lang="en-US" sz="2400" dirty="0"/>
              <a:t>The process of using surveys (and sometimes qualitative methods) to evaluate consumer acceptance of a new product idea prior to the introduction of a product to the market</a:t>
            </a:r>
          </a:p>
          <a:p>
            <a:endParaRPr lang="en-US" sz="2400" dirty="0"/>
          </a:p>
          <a:p>
            <a:r>
              <a:rPr lang="en-US" sz="2400" dirty="0"/>
              <a:t>If we build &lt;this&gt; will you buy it? With money? Please?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6976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85D3-D124-489D-A11B-B93121F5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 we covered: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60B7A-38FD-43BD-9022-E381B21A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60627" cy="39959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dirty="0"/>
              <a:t>Unit testing:</a:t>
            </a:r>
          </a:p>
          <a:p>
            <a:r>
              <a:rPr lang="en-US" sz="2400" dirty="0"/>
              <a:t>where individual units / components of a software are tested.</a:t>
            </a:r>
          </a:p>
          <a:p>
            <a:r>
              <a:rPr lang="en-US" sz="2400" dirty="0"/>
              <a:t>Validate that each unit of the software performs as designed.</a:t>
            </a:r>
          </a:p>
          <a:p>
            <a:r>
              <a:rPr lang="en-US" sz="2400" dirty="0"/>
              <a:t>A unit is the smallest testable part of any software. It usually has one or a few inputs and usually a single output.</a:t>
            </a:r>
          </a:p>
          <a:p>
            <a:r>
              <a:rPr lang="en-US" sz="2400" dirty="0"/>
              <a:t>Function or procedure. In object-oriented programming, the smallest unit is a method.</a:t>
            </a:r>
          </a:p>
          <a:p>
            <a:r>
              <a:rPr lang="en-US" sz="2400" dirty="0"/>
              <a:t>Unit testing frameworks, drivers, stubs, and mock / fake objects are used to assist in unit testing.</a:t>
            </a:r>
            <a:endParaRPr lang="en-US" sz="2400" dirty="0">
              <a:cs typeface="Calibri" panose="020F0502020204030204"/>
            </a:endParaRPr>
          </a:p>
          <a:p>
            <a:endParaRPr lang="en-GB" sz="2400" dirty="0"/>
          </a:p>
        </p:txBody>
      </p:sp>
      <p:pic>
        <p:nvPicPr>
          <p:cNvPr id="4" name="Picture 2" descr="unit testing">
            <a:extLst>
              <a:ext uri="{FF2B5EF4-FFF2-40B4-BE49-F238E27FC236}">
                <a16:creationId xmlns:a16="http://schemas.microsoft.com/office/drawing/2014/main" id="{65E51F3F-848A-4926-A1E1-1C811DCFF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428" y="1151157"/>
            <a:ext cx="4478687" cy="420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37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A3EB-550F-45B2-A2F0-0EE4E21A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 we covered: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4377-7350-4294-A4DE-8C6AA73CD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411716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Boundary testing:</a:t>
            </a:r>
          </a:p>
          <a:p>
            <a:r>
              <a:rPr lang="en-US" sz="2400" dirty="0"/>
              <a:t>These extreme ends like:</a:t>
            </a:r>
          </a:p>
          <a:p>
            <a:r>
              <a:rPr lang="en-US" sz="2400" dirty="0"/>
              <a:t>Start - End,</a:t>
            </a:r>
          </a:p>
          <a:p>
            <a:r>
              <a:rPr lang="en-US" sz="2400" dirty="0"/>
              <a:t>Lower - Upper</a:t>
            </a:r>
          </a:p>
          <a:p>
            <a:r>
              <a:rPr lang="en-US" sz="2400" dirty="0"/>
              <a:t>Maximum - Minimum</a:t>
            </a:r>
          </a:p>
          <a:p>
            <a:r>
              <a:rPr lang="en-US" sz="2400" dirty="0"/>
              <a:t>Just Inside - Just Outside values</a:t>
            </a:r>
            <a:endParaRPr lang="en-GB" sz="2400" dirty="0"/>
          </a:p>
        </p:txBody>
      </p:sp>
      <p:pic>
        <p:nvPicPr>
          <p:cNvPr id="4" name="Picture 2" descr="Using Equivalence Partitioning and Boundary Value Analysis in Black Box  Testing | StickyMinds">
            <a:extLst>
              <a:ext uri="{FF2B5EF4-FFF2-40B4-BE49-F238E27FC236}">
                <a16:creationId xmlns:a16="http://schemas.microsoft.com/office/drawing/2014/main" id="{A5CE4931-CE0C-4381-9FFC-19AEF27BB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598" y="1980448"/>
            <a:ext cx="6845896" cy="28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36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D5AD-F2BD-459C-B576-EC554FFF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 we covered: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5C8F-52A3-4202-BFFB-683B212D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911365"/>
            <a:ext cx="10131425" cy="3803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Integration testing:</a:t>
            </a:r>
          </a:p>
          <a:p>
            <a:r>
              <a:rPr lang="en-US" sz="2000" dirty="0"/>
              <a:t>software modules are integrated logically and tested as a group. </a:t>
            </a:r>
          </a:p>
          <a:p>
            <a:r>
              <a:rPr lang="en-US" sz="2000" dirty="0"/>
              <a:t>A typical software project consists of multiple software modules, coded by different programmers.</a:t>
            </a:r>
          </a:p>
          <a:p>
            <a:r>
              <a:rPr lang="en-US" sz="2000" dirty="0"/>
              <a:t>The purpose of this level of testing is to expose defects in the interaction between these software modules when they are integrated.</a:t>
            </a:r>
          </a:p>
          <a:p>
            <a:r>
              <a:rPr lang="en-GB" sz="2000" dirty="0"/>
              <a:t>It is also termed as 'I &amp; T' (Integration and Testing) or 'String Testing'. </a:t>
            </a:r>
          </a:p>
        </p:txBody>
      </p:sp>
      <p:pic>
        <p:nvPicPr>
          <p:cNvPr id="4" name="Picture 2" descr="What is Integration Testing? Tools and Best Practices - XenonStack">
            <a:extLst>
              <a:ext uri="{FF2B5EF4-FFF2-40B4-BE49-F238E27FC236}">
                <a16:creationId xmlns:a16="http://schemas.microsoft.com/office/drawing/2014/main" id="{E4749CEC-F42E-4654-B1FF-80B9939EB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903"/>
            <a:ext cx="5948282" cy="334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14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7947-E0F6-4324-8B8C-49A45F82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D1D64-9211-455E-98DF-E98451CA1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142593"/>
            <a:ext cx="10901362" cy="3384282"/>
          </a:xfrm>
        </p:spPr>
        <p:txBody>
          <a:bodyPr>
            <a:normAutofit/>
          </a:bodyPr>
          <a:lstStyle/>
          <a:p>
            <a:r>
              <a:rPr lang="en-US" sz="2000" dirty="0"/>
              <a:t>Performance testing is the general name for tests that check how the system behaves and performs.</a:t>
            </a:r>
          </a:p>
          <a:p>
            <a:r>
              <a:rPr lang="en-US" sz="2000" dirty="0"/>
              <a:t>Performance testing examines responsiveness, stability, scalability, reliability, speed and resource usage of your software and infrastructure.</a:t>
            </a:r>
          </a:p>
          <a:p>
            <a:r>
              <a:rPr lang="en-US" sz="2000" dirty="0"/>
              <a:t>Different types of performance tests provide you with different data.</a:t>
            </a:r>
          </a:p>
        </p:txBody>
      </p:sp>
      <p:pic>
        <p:nvPicPr>
          <p:cNvPr id="4" name="Picture 2" descr="How to Do Performance Testing: Making a Performance Testing Plan">
            <a:extLst>
              <a:ext uri="{FF2B5EF4-FFF2-40B4-BE49-F238E27FC236}">
                <a16:creationId xmlns:a16="http://schemas.microsoft.com/office/drawing/2014/main" id="{93E455D4-756C-4575-B8B7-0212C27B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628" y="146986"/>
            <a:ext cx="6329440" cy="338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1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93CB-8E19-48CF-A3E3-0EF8CB0A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testing (perf 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841A-707C-4FD0-BBA2-DD0F78BA0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2142067"/>
            <a:ext cx="11647925" cy="4878843"/>
          </a:xfrm>
        </p:spPr>
        <p:txBody>
          <a:bodyPr>
            <a:normAutofit/>
          </a:bodyPr>
          <a:lstStyle/>
          <a:p>
            <a:r>
              <a:rPr lang="en-US" dirty="0"/>
              <a:t>Before performance testing, it’s important to determine your system’s business goals, so you can tell if your system behaves satisfactorily or not according to your customers’ needs.</a:t>
            </a:r>
          </a:p>
          <a:p>
            <a:r>
              <a:rPr lang="en-US" dirty="0"/>
              <a:t>After running performance tests, you can </a:t>
            </a:r>
            <a:r>
              <a:rPr lang="en-US" dirty="0" err="1"/>
              <a:t>analyse</a:t>
            </a:r>
            <a:r>
              <a:rPr lang="en-US" dirty="0"/>
              <a:t> different Key Performance Indicator (KPIs), such as:</a:t>
            </a:r>
          </a:p>
          <a:p>
            <a:pPr lvl="1"/>
            <a:r>
              <a:rPr lang="en-US" sz="1800" dirty="0"/>
              <a:t>the number of virtual users</a:t>
            </a:r>
          </a:p>
          <a:p>
            <a:pPr lvl="1"/>
            <a:r>
              <a:rPr lang="en-US" sz="1800" dirty="0"/>
              <a:t>hits per second</a:t>
            </a:r>
          </a:p>
          <a:p>
            <a:pPr lvl="1"/>
            <a:r>
              <a:rPr lang="en-US" sz="1800" dirty="0"/>
              <a:t>errors per second</a:t>
            </a:r>
          </a:p>
          <a:p>
            <a:pPr lvl="1"/>
            <a:r>
              <a:rPr lang="en-US" sz="1800" dirty="0"/>
              <a:t>response time</a:t>
            </a:r>
          </a:p>
          <a:p>
            <a:pPr lvl="1"/>
            <a:r>
              <a:rPr lang="en-US" sz="1800" dirty="0"/>
              <a:t>Latency</a:t>
            </a:r>
          </a:p>
          <a:p>
            <a:pPr lvl="1"/>
            <a:r>
              <a:rPr lang="en-US" sz="1800" dirty="0"/>
              <a:t>bytes per second (throughput)</a:t>
            </a:r>
          </a:p>
          <a:p>
            <a:r>
              <a:rPr lang="en-US" dirty="0"/>
              <a:t>as well as the correlations between them. Through</a:t>
            </a:r>
            <a:br>
              <a:rPr lang="en-US" dirty="0"/>
            </a:br>
            <a:r>
              <a:rPr lang="en-US" dirty="0"/>
              <a:t>the reports you can identify bottlenecks, bugs and</a:t>
            </a:r>
            <a:br>
              <a:rPr lang="en-US" dirty="0"/>
            </a:br>
            <a:r>
              <a:rPr lang="en-US" dirty="0"/>
              <a:t>errors, an decide what needs to be done.</a:t>
            </a:r>
            <a:endParaRPr lang="en-US" dirty="0">
              <a:cs typeface="Calibri"/>
            </a:endParaRP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231C36-2B72-410E-BA0D-A6C4845D5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093" y="3698327"/>
            <a:ext cx="6112445" cy="278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8862A2-866B-461F-995E-3202D36A877A}"/>
              </a:ext>
            </a:extLst>
          </p:cNvPr>
          <p:cNvSpPr txBox="1"/>
          <p:nvPr/>
        </p:nvSpPr>
        <p:spPr>
          <a:xfrm>
            <a:off x="670186" y="348734"/>
            <a:ext cx="508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https://www.guru99.com/performance-testing.html</a:t>
            </a:r>
          </a:p>
        </p:txBody>
      </p:sp>
    </p:spTree>
    <p:extLst>
      <p:ext uri="{BB962C8B-B14F-4D97-AF65-F5344CB8AC3E}">
        <p14:creationId xmlns:p14="http://schemas.microsoft.com/office/powerpoint/2010/main" val="158419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D9D3-16D3-41B6-BEFA-B671891A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429000"/>
            <a:ext cx="10276489" cy="3276600"/>
          </a:xfrm>
        </p:spPr>
        <p:txBody>
          <a:bodyPr>
            <a:normAutofit/>
          </a:bodyPr>
          <a:lstStyle/>
          <a:p>
            <a:r>
              <a:rPr lang="en-US" sz="2000" dirty="0"/>
              <a:t>Performed on a complete integrated system to evaluate the compliance of the system with the corresponding requirements.</a:t>
            </a:r>
          </a:p>
          <a:p>
            <a:r>
              <a:rPr lang="en-US" sz="2000" dirty="0"/>
              <a:t>Components that have PASSED integration testing are inputs to system testing</a:t>
            </a:r>
          </a:p>
          <a:p>
            <a:r>
              <a:rPr lang="en-US" sz="2000" dirty="0"/>
              <a:t>Test against – system requirements specification or functional requirements specification</a:t>
            </a:r>
          </a:p>
          <a:p>
            <a:r>
              <a:rPr lang="en-US" sz="2000" dirty="0"/>
              <a:t>performed by a testing team that is independent of the development team that helps to test the quality of the system impartial</a:t>
            </a:r>
          </a:p>
          <a:p>
            <a:r>
              <a:rPr lang="en-US" sz="2000" dirty="0"/>
              <a:t>Both functional and non-functional testing.</a:t>
            </a:r>
            <a:endParaRPr lang="en-GB" sz="2000" dirty="0"/>
          </a:p>
        </p:txBody>
      </p:sp>
      <p:pic>
        <p:nvPicPr>
          <p:cNvPr id="4" name="Picture 2" descr="System Testing Services | Integration &amp; Functional Testing - Invensis  Technologies">
            <a:extLst>
              <a:ext uri="{FF2B5EF4-FFF2-40B4-BE49-F238E27FC236}">
                <a16:creationId xmlns:a16="http://schemas.microsoft.com/office/drawing/2014/main" id="{E9AAD6EA-896A-4E20-AEFE-3AB3E63E8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4" y="-172341"/>
            <a:ext cx="7109220" cy="399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07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6DC3-B1AF-443C-B84B-E9E91F89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Acceptance and usability testing </a:t>
            </a:r>
          </a:p>
        </p:txBody>
      </p:sp>
      <p:pic>
        <p:nvPicPr>
          <p:cNvPr id="4" name="Picture 2" descr="User Testing or UAT? Yes.">
            <a:extLst>
              <a:ext uri="{FF2B5EF4-FFF2-40B4-BE49-F238E27FC236}">
                <a16:creationId xmlns:a16="http://schemas.microsoft.com/office/drawing/2014/main" id="{5B345067-31CF-42A1-9598-16CEEF2F3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82" y="1761804"/>
            <a:ext cx="7822462" cy="448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358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742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Understand the use of testing and quality assurance methodologies to seek out problems and issues</vt:lpstr>
      <vt:lpstr>Previously we covered:</vt:lpstr>
      <vt:lpstr>Previously we covered:</vt:lpstr>
      <vt:lpstr>Previously we covered:</vt:lpstr>
      <vt:lpstr>Previously we covered:</vt:lpstr>
      <vt:lpstr>Performance testing</vt:lpstr>
      <vt:lpstr>Performance testing (perf testing)</vt:lpstr>
      <vt:lpstr>PowerPoint Presentation</vt:lpstr>
      <vt:lpstr>Acceptance and usability testing </vt:lpstr>
      <vt:lpstr>Acceptance and usability testing </vt:lpstr>
      <vt:lpstr>Regression testing</vt:lpstr>
      <vt:lpstr>Regression testing</vt:lpstr>
      <vt:lpstr>Add these tests to your training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 the use of testing and quality assurance methodologies to seek out problems and issues</dc:title>
  <dc:creator>John Glazebrook</dc:creator>
  <cp:lastModifiedBy>John Glazebrook</cp:lastModifiedBy>
  <cp:revision>1</cp:revision>
  <dcterms:created xsi:type="dcterms:W3CDTF">2021-02-24T21:26:38Z</dcterms:created>
  <dcterms:modified xsi:type="dcterms:W3CDTF">2022-01-24T13:04:25Z</dcterms:modified>
</cp:coreProperties>
</file>