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6" r:id="rId5"/>
    <p:sldId id="260" r:id="rId6"/>
    <p:sldId id="263" r:id="rId7"/>
    <p:sldId id="267" r:id="rId8"/>
    <p:sldId id="283" r:id="rId9"/>
    <p:sldId id="268" r:id="rId10"/>
    <p:sldId id="284" r:id="rId11"/>
    <p:sldId id="269" r:id="rId12"/>
    <p:sldId id="270" r:id="rId13"/>
    <p:sldId id="272" r:id="rId14"/>
    <p:sldId id="271" r:id="rId15"/>
    <p:sldId id="276" r:id="rId16"/>
    <p:sldId id="278" r:id="rId17"/>
    <p:sldId id="279" r:id="rId18"/>
    <p:sldId id="280" r:id="rId19"/>
    <p:sldId id="277" r:id="rId20"/>
    <p:sldId id="28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49243-C944-4388-8073-7A70CE8F41CE}" v="3" dt="2022-09-21T13:22:16.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938" autoAdjust="0"/>
  </p:normalViewPr>
  <p:slideViewPr>
    <p:cSldViewPr snapToGrid="0">
      <p:cViewPr varScale="1">
        <p:scale>
          <a:sx n="66" d="100"/>
          <a:sy n="66" d="100"/>
        </p:scale>
        <p:origin x="5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lazebrook" userId="0cee8e84-5584-4a59-8cd1-43182ebc90a0" providerId="ADAL" clId="{D6F9D51F-78C8-45DF-A2A7-7E47C7F78A0E}"/>
    <pc:docChg chg="undo custSel addSld modSld">
      <pc:chgData name="John Glazebrook" userId="0cee8e84-5584-4a59-8cd1-43182ebc90a0" providerId="ADAL" clId="{D6F9D51F-78C8-45DF-A2A7-7E47C7F78A0E}" dt="2020-09-03T15:27:11.027" v="342" actId="1076"/>
      <pc:docMkLst>
        <pc:docMk/>
      </pc:docMkLst>
      <pc:sldChg chg="addSp modSp new mod">
        <pc:chgData name="John Glazebrook" userId="0cee8e84-5584-4a59-8cd1-43182ebc90a0" providerId="ADAL" clId="{D6F9D51F-78C8-45DF-A2A7-7E47C7F78A0E}" dt="2020-09-03T14:59:56.667" v="146" actId="27636"/>
        <pc:sldMkLst>
          <pc:docMk/>
          <pc:sldMk cId="2470319342" sldId="268"/>
        </pc:sldMkLst>
        <pc:spChg chg="mod">
          <ac:chgData name="John Glazebrook" userId="0cee8e84-5584-4a59-8cd1-43182ebc90a0" providerId="ADAL" clId="{D6F9D51F-78C8-45DF-A2A7-7E47C7F78A0E}" dt="2020-09-03T14:58:25.411" v="137"/>
          <ac:spMkLst>
            <pc:docMk/>
            <pc:sldMk cId="2470319342" sldId="268"/>
            <ac:spMk id="2" creationId="{147A2125-B485-4593-9A8E-093CEEC3246E}"/>
          </ac:spMkLst>
        </pc:spChg>
        <pc:spChg chg="mod">
          <ac:chgData name="John Glazebrook" userId="0cee8e84-5584-4a59-8cd1-43182ebc90a0" providerId="ADAL" clId="{D6F9D51F-78C8-45DF-A2A7-7E47C7F78A0E}" dt="2020-09-03T14:59:56.667" v="146" actId="27636"/>
          <ac:spMkLst>
            <pc:docMk/>
            <pc:sldMk cId="2470319342" sldId="268"/>
            <ac:spMk id="3" creationId="{3F2E6E46-3033-4A23-B887-3C9553532866}"/>
          </ac:spMkLst>
        </pc:spChg>
        <pc:picChg chg="add mod">
          <ac:chgData name="John Glazebrook" userId="0cee8e84-5584-4a59-8cd1-43182ebc90a0" providerId="ADAL" clId="{D6F9D51F-78C8-45DF-A2A7-7E47C7F78A0E}" dt="2020-09-03T14:59:48.235" v="140" actId="1076"/>
          <ac:picMkLst>
            <pc:docMk/>
            <pc:sldMk cId="2470319342" sldId="268"/>
            <ac:picMk id="1026" creationId="{F643A6D9-213C-4E84-B881-0DC8B75EC711}"/>
          </ac:picMkLst>
        </pc:picChg>
      </pc:sldChg>
      <pc:sldChg chg="modSp new mod">
        <pc:chgData name="John Glazebrook" userId="0cee8e84-5584-4a59-8cd1-43182ebc90a0" providerId="ADAL" clId="{D6F9D51F-78C8-45DF-A2A7-7E47C7F78A0E}" dt="2020-09-03T15:04:23.387" v="157" actId="20577"/>
        <pc:sldMkLst>
          <pc:docMk/>
          <pc:sldMk cId="461571056" sldId="269"/>
        </pc:sldMkLst>
        <pc:spChg chg="mod">
          <ac:chgData name="John Glazebrook" userId="0cee8e84-5584-4a59-8cd1-43182ebc90a0" providerId="ADAL" clId="{D6F9D51F-78C8-45DF-A2A7-7E47C7F78A0E}" dt="2020-09-03T15:04:08.898" v="149"/>
          <ac:spMkLst>
            <pc:docMk/>
            <pc:sldMk cId="461571056" sldId="269"/>
            <ac:spMk id="2" creationId="{E8EA6959-5208-4CAA-8029-3B354C902A7A}"/>
          </ac:spMkLst>
        </pc:spChg>
        <pc:spChg chg="mod">
          <ac:chgData name="John Glazebrook" userId="0cee8e84-5584-4a59-8cd1-43182ebc90a0" providerId="ADAL" clId="{D6F9D51F-78C8-45DF-A2A7-7E47C7F78A0E}" dt="2020-09-03T15:04:23.387" v="157" actId="20577"/>
          <ac:spMkLst>
            <pc:docMk/>
            <pc:sldMk cId="461571056" sldId="269"/>
            <ac:spMk id="3" creationId="{C04AB9CD-3629-4221-B69A-F464AB1B6657}"/>
          </ac:spMkLst>
        </pc:spChg>
      </pc:sldChg>
      <pc:sldChg chg="addSp modSp new">
        <pc:chgData name="John Glazebrook" userId="0cee8e84-5584-4a59-8cd1-43182ebc90a0" providerId="ADAL" clId="{D6F9D51F-78C8-45DF-A2A7-7E47C7F78A0E}" dt="2020-09-03T15:05:11.579" v="161" actId="14100"/>
        <pc:sldMkLst>
          <pc:docMk/>
          <pc:sldMk cId="306112510" sldId="270"/>
        </pc:sldMkLst>
        <pc:picChg chg="add mod">
          <ac:chgData name="John Glazebrook" userId="0cee8e84-5584-4a59-8cd1-43182ebc90a0" providerId="ADAL" clId="{D6F9D51F-78C8-45DF-A2A7-7E47C7F78A0E}" dt="2020-09-03T15:05:11.579" v="161" actId="14100"/>
          <ac:picMkLst>
            <pc:docMk/>
            <pc:sldMk cId="306112510" sldId="270"/>
            <ac:picMk id="2050" creationId="{7FF3A109-E9DB-4646-A418-5E95B54C84F2}"/>
          </ac:picMkLst>
        </pc:picChg>
      </pc:sldChg>
      <pc:sldChg chg="addSp delSp modSp new mod">
        <pc:chgData name="John Glazebrook" userId="0cee8e84-5584-4a59-8cd1-43182ebc90a0" providerId="ADAL" clId="{D6F9D51F-78C8-45DF-A2A7-7E47C7F78A0E}" dt="2020-09-03T15:27:11.027" v="342" actId="1076"/>
        <pc:sldMkLst>
          <pc:docMk/>
          <pc:sldMk cId="735504043" sldId="271"/>
        </pc:sldMkLst>
        <pc:spChg chg="del">
          <ac:chgData name="John Glazebrook" userId="0cee8e84-5584-4a59-8cd1-43182ebc90a0" providerId="ADAL" clId="{D6F9D51F-78C8-45DF-A2A7-7E47C7F78A0E}" dt="2020-09-03T15:25:45.527" v="336" actId="478"/>
          <ac:spMkLst>
            <pc:docMk/>
            <pc:sldMk cId="735504043" sldId="271"/>
            <ac:spMk id="2" creationId="{49966095-9F05-47DB-ABDF-C931DFA1402F}"/>
          </ac:spMkLst>
        </pc:spChg>
        <pc:spChg chg="mod">
          <ac:chgData name="John Glazebrook" userId="0cee8e84-5584-4a59-8cd1-43182ebc90a0" providerId="ADAL" clId="{D6F9D51F-78C8-45DF-A2A7-7E47C7F78A0E}" dt="2020-09-03T15:25:48.079" v="338" actId="27636"/>
          <ac:spMkLst>
            <pc:docMk/>
            <pc:sldMk cId="735504043" sldId="271"/>
            <ac:spMk id="3" creationId="{429673ED-5004-484E-99B0-1600C784AD0A}"/>
          </ac:spMkLst>
        </pc:spChg>
        <pc:picChg chg="add mod">
          <ac:chgData name="John Glazebrook" userId="0cee8e84-5584-4a59-8cd1-43182ebc90a0" providerId="ADAL" clId="{D6F9D51F-78C8-45DF-A2A7-7E47C7F78A0E}" dt="2020-09-03T15:27:11.027" v="342" actId="1076"/>
          <ac:picMkLst>
            <pc:docMk/>
            <pc:sldMk cId="735504043" sldId="271"/>
            <ac:picMk id="3074" creationId="{D0B26B38-2CB6-4D25-824C-267E8BE93482}"/>
          </ac:picMkLst>
        </pc:picChg>
      </pc:sldChg>
      <pc:sldChg chg="addSp modSp new mod">
        <pc:chgData name="John Glazebrook" userId="0cee8e84-5584-4a59-8cd1-43182ebc90a0" providerId="ADAL" clId="{D6F9D51F-78C8-45DF-A2A7-7E47C7F78A0E}" dt="2020-09-03T15:14:15.259" v="329" actId="14100"/>
        <pc:sldMkLst>
          <pc:docMk/>
          <pc:sldMk cId="2764109163" sldId="272"/>
        </pc:sldMkLst>
        <pc:spChg chg="add mod">
          <ac:chgData name="John Glazebrook" userId="0cee8e84-5584-4a59-8cd1-43182ebc90a0" providerId="ADAL" clId="{D6F9D51F-78C8-45DF-A2A7-7E47C7F78A0E}" dt="2020-09-03T15:11:27.699" v="184" actId="1076"/>
          <ac:spMkLst>
            <pc:docMk/>
            <pc:sldMk cId="2764109163" sldId="272"/>
            <ac:spMk id="2" creationId="{55995F14-A3EF-4DDE-B353-D6610D8FB03D}"/>
          </ac:spMkLst>
        </pc:spChg>
        <pc:spChg chg="add mod">
          <ac:chgData name="John Glazebrook" userId="0cee8e84-5584-4a59-8cd1-43182ebc90a0" providerId="ADAL" clId="{D6F9D51F-78C8-45DF-A2A7-7E47C7F78A0E}" dt="2020-09-03T15:11:52.899" v="209" actId="1076"/>
          <ac:spMkLst>
            <pc:docMk/>
            <pc:sldMk cId="2764109163" sldId="272"/>
            <ac:spMk id="4" creationId="{9A2BAB6D-38DF-4F64-8475-A438142DDCB2}"/>
          </ac:spMkLst>
        </pc:spChg>
        <pc:spChg chg="add mod">
          <ac:chgData name="John Glazebrook" userId="0cee8e84-5584-4a59-8cd1-43182ebc90a0" providerId="ADAL" clId="{D6F9D51F-78C8-45DF-A2A7-7E47C7F78A0E}" dt="2020-09-03T15:12:28.531" v="250" actId="1076"/>
          <ac:spMkLst>
            <pc:docMk/>
            <pc:sldMk cId="2764109163" sldId="272"/>
            <ac:spMk id="6" creationId="{0647EF7E-5D6B-465E-B55B-D1433BC2BD6B}"/>
          </ac:spMkLst>
        </pc:spChg>
        <pc:spChg chg="add mod">
          <ac:chgData name="John Glazebrook" userId="0cee8e84-5584-4a59-8cd1-43182ebc90a0" providerId="ADAL" clId="{D6F9D51F-78C8-45DF-A2A7-7E47C7F78A0E}" dt="2020-09-03T15:13:10.580" v="282" actId="1076"/>
          <ac:spMkLst>
            <pc:docMk/>
            <pc:sldMk cId="2764109163" sldId="272"/>
            <ac:spMk id="15" creationId="{0FC432A2-5DC1-4869-B345-C1982D950495}"/>
          </ac:spMkLst>
        </pc:spChg>
        <pc:spChg chg="add mod">
          <ac:chgData name="John Glazebrook" userId="0cee8e84-5584-4a59-8cd1-43182ebc90a0" providerId="ADAL" clId="{D6F9D51F-78C8-45DF-A2A7-7E47C7F78A0E}" dt="2020-09-03T15:13:10.580" v="282" actId="1076"/>
          <ac:spMkLst>
            <pc:docMk/>
            <pc:sldMk cId="2764109163" sldId="272"/>
            <ac:spMk id="17" creationId="{BD974DD0-529F-4E3E-8B06-B86031ED8950}"/>
          </ac:spMkLst>
        </pc:spChg>
        <pc:spChg chg="add mod">
          <ac:chgData name="John Glazebrook" userId="0cee8e84-5584-4a59-8cd1-43182ebc90a0" providerId="ADAL" clId="{D6F9D51F-78C8-45DF-A2A7-7E47C7F78A0E}" dt="2020-09-03T15:13:10.580" v="282" actId="1076"/>
          <ac:spMkLst>
            <pc:docMk/>
            <pc:sldMk cId="2764109163" sldId="272"/>
            <ac:spMk id="19" creationId="{8ED2AFB3-FF09-4E57-810C-4A9AF73B4E9E}"/>
          </ac:spMkLst>
        </pc:spChg>
        <pc:spChg chg="add mod">
          <ac:chgData name="John Glazebrook" userId="0cee8e84-5584-4a59-8cd1-43182ebc90a0" providerId="ADAL" clId="{D6F9D51F-78C8-45DF-A2A7-7E47C7F78A0E}" dt="2020-09-03T15:13:20.969" v="290" actId="20577"/>
          <ac:spMkLst>
            <pc:docMk/>
            <pc:sldMk cId="2764109163" sldId="272"/>
            <ac:spMk id="21" creationId="{C82E8214-2BFE-4C50-8B80-B8F7B49677B8}"/>
          </ac:spMkLst>
        </pc:spChg>
        <pc:spChg chg="add mod">
          <ac:chgData name="John Glazebrook" userId="0cee8e84-5584-4a59-8cd1-43182ebc90a0" providerId="ADAL" clId="{D6F9D51F-78C8-45DF-A2A7-7E47C7F78A0E}" dt="2020-09-03T15:13:30.923" v="309" actId="20577"/>
          <ac:spMkLst>
            <pc:docMk/>
            <pc:sldMk cId="2764109163" sldId="272"/>
            <ac:spMk id="23" creationId="{470CF27F-4C73-45E7-BD1F-C8ED98B19AF8}"/>
          </ac:spMkLst>
        </pc:spChg>
        <pc:cxnChg chg="add mod">
          <ac:chgData name="John Glazebrook" userId="0cee8e84-5584-4a59-8cd1-43182ebc90a0" providerId="ADAL" clId="{D6F9D51F-78C8-45DF-A2A7-7E47C7F78A0E}" dt="2020-09-03T15:13:39.312" v="310" actId="1582"/>
          <ac:cxnSpMkLst>
            <pc:docMk/>
            <pc:sldMk cId="2764109163" sldId="272"/>
            <ac:cxnSpMk id="8" creationId="{02229785-E806-484E-89D2-3B109A594F7E}"/>
          </ac:cxnSpMkLst>
        </pc:cxnChg>
        <pc:cxnChg chg="add mod">
          <ac:chgData name="John Glazebrook" userId="0cee8e84-5584-4a59-8cd1-43182ebc90a0" providerId="ADAL" clId="{D6F9D51F-78C8-45DF-A2A7-7E47C7F78A0E}" dt="2020-09-03T15:13:39.312" v="310" actId="1582"/>
          <ac:cxnSpMkLst>
            <pc:docMk/>
            <pc:sldMk cId="2764109163" sldId="272"/>
            <ac:cxnSpMk id="10" creationId="{415357EF-56BE-4C52-8F5F-9027AA5DD6F5}"/>
          </ac:cxnSpMkLst>
        </pc:cxnChg>
        <pc:cxnChg chg="add mod">
          <ac:chgData name="John Glazebrook" userId="0cee8e84-5584-4a59-8cd1-43182ebc90a0" providerId="ADAL" clId="{D6F9D51F-78C8-45DF-A2A7-7E47C7F78A0E}" dt="2020-09-03T15:13:50.100" v="314" actId="14100"/>
          <ac:cxnSpMkLst>
            <pc:docMk/>
            <pc:sldMk cId="2764109163" sldId="272"/>
            <ac:cxnSpMk id="24" creationId="{A647F749-3154-4924-ABC2-9AA0CA58BD67}"/>
          </ac:cxnSpMkLst>
        </pc:cxnChg>
        <pc:cxnChg chg="add mod">
          <ac:chgData name="John Glazebrook" userId="0cee8e84-5584-4a59-8cd1-43182ebc90a0" providerId="ADAL" clId="{D6F9D51F-78C8-45DF-A2A7-7E47C7F78A0E}" dt="2020-09-03T15:13:56.796" v="318" actId="14100"/>
          <ac:cxnSpMkLst>
            <pc:docMk/>
            <pc:sldMk cId="2764109163" sldId="272"/>
            <ac:cxnSpMk id="27" creationId="{7C6682C1-7545-4667-B98E-36714172B603}"/>
          </ac:cxnSpMkLst>
        </pc:cxnChg>
        <pc:cxnChg chg="add mod">
          <ac:chgData name="John Glazebrook" userId="0cee8e84-5584-4a59-8cd1-43182ebc90a0" providerId="ADAL" clId="{D6F9D51F-78C8-45DF-A2A7-7E47C7F78A0E}" dt="2020-09-03T15:14:02.859" v="321" actId="14100"/>
          <ac:cxnSpMkLst>
            <pc:docMk/>
            <pc:sldMk cId="2764109163" sldId="272"/>
            <ac:cxnSpMk id="30" creationId="{E5EA9339-903E-4B52-AAEC-C2E809776DFA}"/>
          </ac:cxnSpMkLst>
        </pc:cxnChg>
        <pc:cxnChg chg="add mod">
          <ac:chgData name="John Glazebrook" userId="0cee8e84-5584-4a59-8cd1-43182ebc90a0" providerId="ADAL" clId="{D6F9D51F-78C8-45DF-A2A7-7E47C7F78A0E}" dt="2020-09-03T15:14:09.275" v="325" actId="14100"/>
          <ac:cxnSpMkLst>
            <pc:docMk/>
            <pc:sldMk cId="2764109163" sldId="272"/>
            <ac:cxnSpMk id="33" creationId="{7A8570ED-76D7-4538-98C3-9E7657551174}"/>
          </ac:cxnSpMkLst>
        </pc:cxnChg>
        <pc:cxnChg chg="add mod">
          <ac:chgData name="John Glazebrook" userId="0cee8e84-5584-4a59-8cd1-43182ebc90a0" providerId="ADAL" clId="{D6F9D51F-78C8-45DF-A2A7-7E47C7F78A0E}" dt="2020-09-03T15:14:15.259" v="329" actId="14100"/>
          <ac:cxnSpMkLst>
            <pc:docMk/>
            <pc:sldMk cId="2764109163" sldId="272"/>
            <ac:cxnSpMk id="36" creationId="{6E3E9184-BA37-4132-B33A-46376F289095}"/>
          </ac:cxnSpMkLst>
        </pc:cxnChg>
      </pc:sldChg>
    </pc:docChg>
  </pc:docChgLst>
  <pc:docChgLst>
    <pc:chgData name="John Glazebrook" userId="0cee8e84-5584-4a59-8cd1-43182ebc90a0" providerId="ADAL" clId="{27C49243-C944-4388-8073-7A70CE8F41CE}"/>
    <pc:docChg chg="custSel addSld modSld">
      <pc:chgData name="John Glazebrook" userId="0cee8e84-5584-4a59-8cd1-43182ebc90a0" providerId="ADAL" clId="{27C49243-C944-4388-8073-7A70CE8F41CE}" dt="2022-09-21T13:22:16.988" v="342" actId="1076"/>
      <pc:docMkLst>
        <pc:docMk/>
      </pc:docMkLst>
      <pc:sldChg chg="modSp mod">
        <pc:chgData name="John Glazebrook" userId="0cee8e84-5584-4a59-8cd1-43182ebc90a0" providerId="ADAL" clId="{27C49243-C944-4388-8073-7A70CE8F41CE}" dt="2022-09-21T13:22:16.988" v="342" actId="1076"/>
        <pc:sldMkLst>
          <pc:docMk/>
          <pc:sldMk cId="735504043" sldId="271"/>
        </pc:sldMkLst>
        <pc:spChg chg="mod">
          <ac:chgData name="John Glazebrook" userId="0cee8e84-5584-4a59-8cd1-43182ebc90a0" providerId="ADAL" clId="{27C49243-C944-4388-8073-7A70CE8F41CE}" dt="2022-09-21T13:22:10.617" v="339" actId="14100"/>
          <ac:spMkLst>
            <pc:docMk/>
            <pc:sldMk cId="735504043" sldId="271"/>
            <ac:spMk id="3" creationId="{429673ED-5004-484E-99B0-1600C784AD0A}"/>
          </ac:spMkLst>
        </pc:spChg>
        <pc:picChg chg="mod">
          <ac:chgData name="John Glazebrook" userId="0cee8e84-5584-4a59-8cd1-43182ebc90a0" providerId="ADAL" clId="{27C49243-C944-4388-8073-7A70CE8F41CE}" dt="2022-09-21T13:22:16.988" v="342" actId="1076"/>
          <ac:picMkLst>
            <pc:docMk/>
            <pc:sldMk cId="735504043" sldId="271"/>
            <ac:picMk id="3074" creationId="{D0B26B38-2CB6-4D25-824C-267E8BE93482}"/>
          </ac:picMkLst>
        </pc:picChg>
      </pc:sldChg>
      <pc:sldChg chg="modSp new mod">
        <pc:chgData name="John Glazebrook" userId="0cee8e84-5584-4a59-8cd1-43182ebc90a0" providerId="ADAL" clId="{27C49243-C944-4388-8073-7A70CE8F41CE}" dt="2022-09-21T13:20:59.168" v="326" actId="313"/>
        <pc:sldMkLst>
          <pc:docMk/>
          <pc:sldMk cId="3452053005" sldId="284"/>
        </pc:sldMkLst>
        <pc:spChg chg="mod">
          <ac:chgData name="John Glazebrook" userId="0cee8e84-5584-4a59-8cd1-43182ebc90a0" providerId="ADAL" clId="{27C49243-C944-4388-8073-7A70CE8F41CE}" dt="2022-09-21T13:16:59.452" v="45" actId="20577"/>
          <ac:spMkLst>
            <pc:docMk/>
            <pc:sldMk cId="3452053005" sldId="284"/>
            <ac:spMk id="2" creationId="{726F13CC-7C03-1609-99BA-E097BA04413D}"/>
          </ac:spMkLst>
        </pc:spChg>
        <pc:spChg chg="mod">
          <ac:chgData name="John Glazebrook" userId="0cee8e84-5584-4a59-8cd1-43182ebc90a0" providerId="ADAL" clId="{27C49243-C944-4388-8073-7A70CE8F41CE}" dt="2022-09-21T13:20:59.168" v="326" actId="313"/>
          <ac:spMkLst>
            <pc:docMk/>
            <pc:sldMk cId="3452053005" sldId="284"/>
            <ac:spMk id="3" creationId="{8A7BA168-1E21-231D-9C77-2F52B6F8CDCA}"/>
          </ac:spMkLst>
        </pc:spChg>
      </pc:sldChg>
    </pc:docChg>
  </pc:docChgLst>
  <pc:docChgLst>
    <pc:chgData name="John Glazebrook" userId="0cee8e84-5584-4a59-8cd1-43182ebc90a0" providerId="ADAL" clId="{27EAA458-B858-4669-9C84-754F97512EB4}"/>
    <pc:docChg chg="custSel addSld delSld modSld">
      <pc:chgData name="John Glazebrook" userId="0cee8e84-5584-4a59-8cd1-43182ebc90a0" providerId="ADAL" clId="{27EAA458-B858-4669-9C84-754F97512EB4}" dt="2020-09-14T16:32:15.196" v="773" actId="20577"/>
      <pc:docMkLst>
        <pc:docMk/>
      </pc:docMkLst>
      <pc:sldChg chg="modSp mod">
        <pc:chgData name="John Glazebrook" userId="0cee8e84-5584-4a59-8cd1-43182ebc90a0" providerId="ADAL" clId="{27EAA458-B858-4669-9C84-754F97512EB4}" dt="2020-09-14T12:50:44.506" v="1" actId="20577"/>
        <pc:sldMkLst>
          <pc:docMk/>
          <pc:sldMk cId="376791335" sldId="256"/>
        </pc:sldMkLst>
        <pc:spChg chg="mod">
          <ac:chgData name="John Glazebrook" userId="0cee8e84-5584-4a59-8cd1-43182ebc90a0" providerId="ADAL" clId="{27EAA458-B858-4669-9C84-754F97512EB4}" dt="2020-09-14T12:50:44.506" v="1" actId="20577"/>
          <ac:spMkLst>
            <pc:docMk/>
            <pc:sldMk cId="376791335" sldId="256"/>
            <ac:spMk id="2" creationId="{788E594E-C177-4FC0-8BA6-19D4FE873948}"/>
          </ac:spMkLst>
        </pc:spChg>
      </pc:sldChg>
      <pc:sldChg chg="del">
        <pc:chgData name="John Glazebrook" userId="0cee8e84-5584-4a59-8cd1-43182ebc90a0" providerId="ADAL" clId="{27EAA458-B858-4669-9C84-754F97512EB4}" dt="2020-09-14T16:30:42.930" v="706" actId="47"/>
        <pc:sldMkLst>
          <pc:docMk/>
          <pc:sldMk cId="1671934696" sldId="257"/>
        </pc:sldMkLst>
      </pc:sldChg>
      <pc:sldChg chg="del">
        <pc:chgData name="John Glazebrook" userId="0cee8e84-5584-4a59-8cd1-43182ebc90a0" providerId="ADAL" clId="{27EAA458-B858-4669-9C84-754F97512EB4}" dt="2020-09-14T16:30:50.181" v="707" actId="47"/>
        <pc:sldMkLst>
          <pc:docMk/>
          <pc:sldMk cId="3381102944" sldId="273"/>
        </pc:sldMkLst>
      </pc:sldChg>
      <pc:sldChg chg="del">
        <pc:chgData name="John Glazebrook" userId="0cee8e84-5584-4a59-8cd1-43182ebc90a0" providerId="ADAL" clId="{27EAA458-B858-4669-9C84-754F97512EB4}" dt="2020-09-14T16:30:59.770" v="708" actId="47"/>
        <pc:sldMkLst>
          <pc:docMk/>
          <pc:sldMk cId="1336464811" sldId="274"/>
        </pc:sldMkLst>
      </pc:sldChg>
      <pc:sldChg chg="del">
        <pc:chgData name="John Glazebrook" userId="0cee8e84-5584-4a59-8cd1-43182ebc90a0" providerId="ADAL" clId="{27EAA458-B858-4669-9C84-754F97512EB4}" dt="2020-09-14T16:31:07.126" v="709" actId="2696"/>
        <pc:sldMkLst>
          <pc:docMk/>
          <pc:sldMk cId="3471613951" sldId="275"/>
        </pc:sldMkLst>
      </pc:sldChg>
      <pc:sldChg chg="modSp new mod">
        <pc:chgData name="John Glazebrook" userId="0cee8e84-5584-4a59-8cd1-43182ebc90a0" providerId="ADAL" clId="{27EAA458-B858-4669-9C84-754F97512EB4}" dt="2020-09-14T15:57:37.588" v="58" actId="403"/>
        <pc:sldMkLst>
          <pc:docMk/>
          <pc:sldMk cId="3271956511" sldId="276"/>
        </pc:sldMkLst>
        <pc:spChg chg="mod">
          <ac:chgData name="John Glazebrook" userId="0cee8e84-5584-4a59-8cd1-43182ebc90a0" providerId="ADAL" clId="{27EAA458-B858-4669-9C84-754F97512EB4}" dt="2020-09-14T15:57:18.756" v="23" actId="20577"/>
          <ac:spMkLst>
            <pc:docMk/>
            <pc:sldMk cId="3271956511" sldId="276"/>
            <ac:spMk id="2" creationId="{36C81E41-8778-4FCE-9A15-2D0FFEEB3117}"/>
          </ac:spMkLst>
        </pc:spChg>
        <pc:spChg chg="mod">
          <ac:chgData name="John Glazebrook" userId="0cee8e84-5584-4a59-8cd1-43182ebc90a0" providerId="ADAL" clId="{27EAA458-B858-4669-9C84-754F97512EB4}" dt="2020-09-14T15:57:37.588" v="58" actId="403"/>
          <ac:spMkLst>
            <pc:docMk/>
            <pc:sldMk cId="3271956511" sldId="276"/>
            <ac:spMk id="3" creationId="{495BA934-5213-4625-A7CF-4F8F3F89A866}"/>
          </ac:spMkLst>
        </pc:spChg>
      </pc:sldChg>
      <pc:sldChg chg="modSp new mod">
        <pc:chgData name="John Glazebrook" userId="0cee8e84-5584-4a59-8cd1-43182ebc90a0" providerId="ADAL" clId="{27EAA458-B858-4669-9C84-754F97512EB4}" dt="2020-09-14T16:17:40.845" v="284" actId="403"/>
        <pc:sldMkLst>
          <pc:docMk/>
          <pc:sldMk cId="642198403" sldId="277"/>
        </pc:sldMkLst>
        <pc:spChg chg="mod">
          <ac:chgData name="John Glazebrook" userId="0cee8e84-5584-4a59-8cd1-43182ebc90a0" providerId="ADAL" clId="{27EAA458-B858-4669-9C84-754F97512EB4}" dt="2020-09-14T15:58:23.372" v="74" actId="20577"/>
          <ac:spMkLst>
            <pc:docMk/>
            <pc:sldMk cId="642198403" sldId="277"/>
            <ac:spMk id="2" creationId="{AA856A78-8AE6-4564-B582-A3DCEC59F779}"/>
          </ac:spMkLst>
        </pc:spChg>
        <pc:spChg chg="mod">
          <ac:chgData name="John Glazebrook" userId="0cee8e84-5584-4a59-8cd1-43182ebc90a0" providerId="ADAL" clId="{27EAA458-B858-4669-9C84-754F97512EB4}" dt="2020-09-14T16:17:40.845" v="284" actId="403"/>
          <ac:spMkLst>
            <pc:docMk/>
            <pc:sldMk cId="642198403" sldId="277"/>
            <ac:spMk id="3" creationId="{930B686E-E1F6-4712-BD07-C5CE484376EA}"/>
          </ac:spMkLst>
        </pc:spChg>
      </pc:sldChg>
      <pc:sldChg chg="addSp modSp new modNotesTx">
        <pc:chgData name="John Glazebrook" userId="0cee8e84-5584-4a59-8cd1-43182ebc90a0" providerId="ADAL" clId="{27EAA458-B858-4669-9C84-754F97512EB4}" dt="2020-09-14T16:01:19.760" v="130" actId="20577"/>
        <pc:sldMkLst>
          <pc:docMk/>
          <pc:sldMk cId="2500331432" sldId="278"/>
        </pc:sldMkLst>
        <pc:picChg chg="add mod">
          <ac:chgData name="John Glazebrook" userId="0cee8e84-5584-4a59-8cd1-43182ebc90a0" providerId="ADAL" clId="{27EAA458-B858-4669-9C84-754F97512EB4}" dt="2020-09-14T15:59:54.192" v="79" actId="1076"/>
          <ac:picMkLst>
            <pc:docMk/>
            <pc:sldMk cId="2500331432" sldId="278"/>
            <ac:picMk id="1026" creationId="{1161E0C3-1EE2-44B2-9768-01188ADF9D43}"/>
          </ac:picMkLst>
        </pc:picChg>
      </pc:sldChg>
      <pc:sldChg chg="addSp modSp new modNotesTx">
        <pc:chgData name="John Glazebrook" userId="0cee8e84-5584-4a59-8cd1-43182ebc90a0" providerId="ADAL" clId="{27EAA458-B858-4669-9C84-754F97512EB4}" dt="2020-09-14T16:02:07.329" v="137"/>
        <pc:sldMkLst>
          <pc:docMk/>
          <pc:sldMk cId="1164370567" sldId="279"/>
        </pc:sldMkLst>
        <pc:picChg chg="add mod">
          <ac:chgData name="John Glazebrook" userId="0cee8e84-5584-4a59-8cd1-43182ebc90a0" providerId="ADAL" clId="{27EAA458-B858-4669-9C84-754F97512EB4}" dt="2020-09-14T16:02:00.512" v="136" actId="1076"/>
          <ac:picMkLst>
            <pc:docMk/>
            <pc:sldMk cId="1164370567" sldId="279"/>
            <ac:picMk id="2050" creationId="{1EA20B94-9E11-4A67-9789-0BD0E02D6EAB}"/>
          </ac:picMkLst>
        </pc:picChg>
      </pc:sldChg>
      <pc:sldChg chg="addSp delSp modSp add mod">
        <pc:chgData name="John Glazebrook" userId="0cee8e84-5584-4a59-8cd1-43182ebc90a0" providerId="ADAL" clId="{27EAA458-B858-4669-9C84-754F97512EB4}" dt="2020-09-14T16:06:04.904" v="197" actId="1076"/>
        <pc:sldMkLst>
          <pc:docMk/>
          <pc:sldMk cId="3630665250" sldId="280"/>
        </pc:sldMkLst>
        <pc:spChg chg="add del">
          <ac:chgData name="John Glazebrook" userId="0cee8e84-5584-4a59-8cd1-43182ebc90a0" providerId="ADAL" clId="{27EAA458-B858-4669-9C84-754F97512EB4}" dt="2020-09-14T16:03:34.320" v="140" actId="478"/>
          <ac:spMkLst>
            <pc:docMk/>
            <pc:sldMk cId="3630665250" sldId="280"/>
            <ac:spMk id="2" creationId="{4889F5CF-CEAC-4522-967B-6A68CBF558EF}"/>
          </ac:spMkLst>
        </pc:spChg>
        <pc:spChg chg="add mod">
          <ac:chgData name="John Glazebrook" userId="0cee8e84-5584-4a59-8cd1-43182ebc90a0" providerId="ADAL" clId="{27EAA458-B858-4669-9C84-754F97512EB4}" dt="2020-09-14T16:04:17.656" v="163" actId="1076"/>
          <ac:spMkLst>
            <pc:docMk/>
            <pc:sldMk cId="3630665250" sldId="280"/>
            <ac:spMk id="4" creationId="{2CE548DA-A6DD-40D3-8671-D813CFB193BD}"/>
          </ac:spMkLst>
        </pc:spChg>
        <pc:spChg chg="add mod">
          <ac:chgData name="John Glazebrook" userId="0cee8e84-5584-4a59-8cd1-43182ebc90a0" providerId="ADAL" clId="{27EAA458-B858-4669-9C84-754F97512EB4}" dt="2020-09-14T16:06:04.904" v="197" actId="1076"/>
          <ac:spMkLst>
            <pc:docMk/>
            <pc:sldMk cId="3630665250" sldId="280"/>
            <ac:spMk id="7" creationId="{712238A2-0977-4BDB-9B8C-227995F4463E}"/>
          </ac:spMkLst>
        </pc:spChg>
        <pc:picChg chg="add mod modCrop">
          <ac:chgData name="John Glazebrook" userId="0cee8e84-5584-4a59-8cd1-43182ebc90a0" providerId="ADAL" clId="{27EAA458-B858-4669-9C84-754F97512EB4}" dt="2020-09-14T16:04:58.895" v="171" actId="1076"/>
          <ac:picMkLst>
            <pc:docMk/>
            <pc:sldMk cId="3630665250" sldId="280"/>
            <ac:picMk id="3" creationId="{D918C8AB-E336-443B-A295-7BE340D427B9}"/>
          </ac:picMkLst>
        </pc:picChg>
        <pc:picChg chg="add mod modCrop">
          <ac:chgData name="John Glazebrook" userId="0cee8e84-5584-4a59-8cd1-43182ebc90a0" providerId="ADAL" clId="{27EAA458-B858-4669-9C84-754F97512EB4}" dt="2020-09-14T16:05:03.040" v="176" actId="1035"/>
          <ac:picMkLst>
            <pc:docMk/>
            <pc:sldMk cId="3630665250" sldId="280"/>
            <ac:picMk id="5" creationId="{5B83E2B6-3695-460C-A7EF-CA8A047CC161}"/>
          </ac:picMkLst>
        </pc:picChg>
        <pc:picChg chg="mod">
          <ac:chgData name="John Glazebrook" userId="0cee8e84-5584-4a59-8cd1-43182ebc90a0" providerId="ADAL" clId="{27EAA458-B858-4669-9C84-754F97512EB4}" dt="2020-09-14T16:03:44.071" v="142" actId="1076"/>
          <ac:picMkLst>
            <pc:docMk/>
            <pc:sldMk cId="3630665250" sldId="280"/>
            <ac:picMk id="2050" creationId="{1EA20B94-9E11-4A67-9789-0BD0E02D6EAB}"/>
          </ac:picMkLst>
        </pc:picChg>
      </pc:sldChg>
      <pc:sldChg chg="addSp modSp new mod">
        <pc:chgData name="John Glazebrook" userId="0cee8e84-5584-4a59-8cd1-43182ebc90a0" providerId="ADAL" clId="{27EAA458-B858-4669-9C84-754F97512EB4}" dt="2020-09-14T16:22:48.629" v="687" actId="20577"/>
        <pc:sldMkLst>
          <pc:docMk/>
          <pc:sldMk cId="610839386" sldId="281"/>
        </pc:sldMkLst>
        <pc:spChg chg="mod">
          <ac:chgData name="John Glazebrook" userId="0cee8e84-5584-4a59-8cd1-43182ebc90a0" providerId="ADAL" clId="{27EAA458-B858-4669-9C84-754F97512EB4}" dt="2020-09-14T16:18:05.068" v="301" actId="20577"/>
          <ac:spMkLst>
            <pc:docMk/>
            <pc:sldMk cId="610839386" sldId="281"/>
            <ac:spMk id="2" creationId="{B18D693B-888E-4E6D-8C23-5193329D4CD0}"/>
          </ac:spMkLst>
        </pc:spChg>
        <pc:spChg chg="mod">
          <ac:chgData name="John Glazebrook" userId="0cee8e84-5584-4a59-8cd1-43182ebc90a0" providerId="ADAL" clId="{27EAA458-B858-4669-9C84-754F97512EB4}" dt="2020-09-14T16:22:48.629" v="687" actId="20577"/>
          <ac:spMkLst>
            <pc:docMk/>
            <pc:sldMk cId="610839386" sldId="281"/>
            <ac:spMk id="3" creationId="{6B1F23A1-9D30-46CE-BBE8-2C91D4346352}"/>
          </ac:spMkLst>
        </pc:spChg>
        <pc:picChg chg="add mod">
          <ac:chgData name="John Glazebrook" userId="0cee8e84-5584-4a59-8cd1-43182ebc90a0" providerId="ADAL" clId="{27EAA458-B858-4669-9C84-754F97512EB4}" dt="2020-09-14T16:22:17.008" v="611" actId="14100"/>
          <ac:picMkLst>
            <pc:docMk/>
            <pc:sldMk cId="610839386" sldId="281"/>
            <ac:picMk id="3074" creationId="{9F240743-F986-4D33-8D28-79B879E00DBA}"/>
          </ac:picMkLst>
        </pc:picChg>
      </pc:sldChg>
      <pc:sldChg chg="modSp new mod">
        <pc:chgData name="John Glazebrook" userId="0cee8e84-5584-4a59-8cd1-43182ebc90a0" providerId="ADAL" clId="{27EAA458-B858-4669-9C84-754F97512EB4}" dt="2020-09-14T16:23:19.118" v="705" actId="20577"/>
        <pc:sldMkLst>
          <pc:docMk/>
          <pc:sldMk cId="1273451269" sldId="282"/>
        </pc:sldMkLst>
        <pc:spChg chg="mod">
          <ac:chgData name="John Glazebrook" userId="0cee8e84-5584-4a59-8cd1-43182ebc90a0" providerId="ADAL" clId="{27EAA458-B858-4669-9C84-754F97512EB4}" dt="2020-09-14T16:23:19.118" v="705" actId="20577"/>
          <ac:spMkLst>
            <pc:docMk/>
            <pc:sldMk cId="1273451269" sldId="282"/>
            <ac:spMk id="2" creationId="{333E8F63-B0E4-449F-973F-EDE61193EA7A}"/>
          </ac:spMkLst>
        </pc:spChg>
      </pc:sldChg>
      <pc:sldChg chg="modSp new mod">
        <pc:chgData name="John Glazebrook" userId="0cee8e84-5584-4a59-8cd1-43182ebc90a0" providerId="ADAL" clId="{27EAA458-B858-4669-9C84-754F97512EB4}" dt="2020-09-14T16:32:15.196" v="773" actId="20577"/>
        <pc:sldMkLst>
          <pc:docMk/>
          <pc:sldMk cId="3608851828" sldId="283"/>
        </pc:sldMkLst>
        <pc:spChg chg="mod">
          <ac:chgData name="John Glazebrook" userId="0cee8e84-5584-4a59-8cd1-43182ebc90a0" providerId="ADAL" clId="{27EAA458-B858-4669-9C84-754F97512EB4}" dt="2020-09-14T16:31:35.190" v="731" actId="20577"/>
          <ac:spMkLst>
            <pc:docMk/>
            <pc:sldMk cId="3608851828" sldId="283"/>
            <ac:spMk id="2" creationId="{EFCEEA4E-2CD1-4AB8-842A-7B36F0D9A0C2}"/>
          </ac:spMkLst>
        </pc:spChg>
        <pc:spChg chg="mod">
          <ac:chgData name="John Glazebrook" userId="0cee8e84-5584-4a59-8cd1-43182ebc90a0" providerId="ADAL" clId="{27EAA458-B858-4669-9C84-754F97512EB4}" dt="2020-09-14T16:32:15.196" v="773" actId="20577"/>
          <ac:spMkLst>
            <pc:docMk/>
            <pc:sldMk cId="3608851828" sldId="283"/>
            <ac:spMk id="3" creationId="{B29A1BF5-F387-48F8-85F9-600E5C5269C7}"/>
          </ac:spMkLst>
        </pc:spChg>
      </pc:sldChg>
    </pc:docChg>
  </pc:docChgLst>
  <pc:docChgLst>
    <pc:chgData name="John Glazebrook" userId="0cee8e84-5584-4a59-8cd1-43182ebc90a0" providerId="ADAL" clId="{A36E2CF4-0A51-4982-B4B7-8099B1F33529}"/>
    <pc:docChg chg="custSel addSld modSld">
      <pc:chgData name="John Glazebrook" userId="0cee8e84-5584-4a59-8cd1-43182ebc90a0" providerId="ADAL" clId="{A36E2CF4-0A51-4982-B4B7-8099B1F33529}" dt="2020-09-11T13:40:09.108" v="133" actId="403"/>
      <pc:docMkLst>
        <pc:docMk/>
      </pc:docMkLst>
      <pc:sldChg chg="modSp mod">
        <pc:chgData name="John Glazebrook" userId="0cee8e84-5584-4a59-8cd1-43182ebc90a0" providerId="ADAL" clId="{A36E2CF4-0A51-4982-B4B7-8099B1F33529}" dt="2020-09-08T10:56:31.601" v="78" actId="20577"/>
        <pc:sldMkLst>
          <pc:docMk/>
          <pc:sldMk cId="735504043" sldId="271"/>
        </pc:sldMkLst>
        <pc:spChg chg="mod">
          <ac:chgData name="John Glazebrook" userId="0cee8e84-5584-4a59-8cd1-43182ebc90a0" providerId="ADAL" clId="{A36E2CF4-0A51-4982-B4B7-8099B1F33529}" dt="2020-09-08T10:56:31.601" v="78" actId="20577"/>
          <ac:spMkLst>
            <pc:docMk/>
            <pc:sldMk cId="735504043" sldId="271"/>
            <ac:spMk id="3" creationId="{429673ED-5004-484E-99B0-1600C784AD0A}"/>
          </ac:spMkLst>
        </pc:spChg>
      </pc:sldChg>
      <pc:sldChg chg="addSp delSp modSp new mod">
        <pc:chgData name="John Glazebrook" userId="0cee8e84-5584-4a59-8cd1-43182ebc90a0" providerId="ADAL" clId="{A36E2CF4-0A51-4982-B4B7-8099B1F33529}" dt="2020-09-08T10:56:07.302" v="72" actId="403"/>
        <pc:sldMkLst>
          <pc:docMk/>
          <pc:sldMk cId="3381102944" sldId="273"/>
        </pc:sldMkLst>
        <pc:spChg chg="del">
          <ac:chgData name="John Glazebrook" userId="0cee8e84-5584-4a59-8cd1-43182ebc90a0" providerId="ADAL" clId="{A36E2CF4-0A51-4982-B4B7-8099B1F33529}" dt="2020-09-08T10:54:40.926" v="9" actId="478"/>
          <ac:spMkLst>
            <pc:docMk/>
            <pc:sldMk cId="3381102944" sldId="273"/>
            <ac:spMk id="2" creationId="{1548438A-BC01-4A9C-A6B9-9B8D5AFC3A2C}"/>
          </ac:spMkLst>
        </pc:spChg>
        <pc:spChg chg="add mod">
          <ac:chgData name="John Glazebrook" userId="0cee8e84-5584-4a59-8cd1-43182ebc90a0" providerId="ADAL" clId="{A36E2CF4-0A51-4982-B4B7-8099B1F33529}" dt="2020-09-08T10:56:07.302" v="72" actId="403"/>
          <ac:spMkLst>
            <pc:docMk/>
            <pc:sldMk cId="3381102944" sldId="273"/>
            <ac:spMk id="5" creationId="{AE49B3F1-8059-4DC6-9F3C-F2FCA4FB5934}"/>
          </ac:spMkLst>
        </pc:spChg>
        <pc:picChg chg="add del mod">
          <ac:chgData name="John Glazebrook" userId="0cee8e84-5584-4a59-8cd1-43182ebc90a0" providerId="ADAL" clId="{A36E2CF4-0A51-4982-B4B7-8099B1F33529}" dt="2020-09-08T10:54:45.765" v="11" actId="478"/>
          <ac:picMkLst>
            <pc:docMk/>
            <pc:sldMk cId="3381102944" sldId="273"/>
            <ac:picMk id="3" creationId="{C386A094-EF9A-4040-B40D-B6A02E198856}"/>
          </ac:picMkLst>
        </pc:picChg>
        <pc:picChg chg="add mod">
          <ac:chgData name="John Glazebrook" userId="0cee8e84-5584-4a59-8cd1-43182ebc90a0" providerId="ADAL" clId="{A36E2CF4-0A51-4982-B4B7-8099B1F33529}" dt="2020-09-08T10:54:35.975" v="6" actId="1076"/>
          <ac:picMkLst>
            <pc:docMk/>
            <pc:sldMk cId="3381102944" sldId="273"/>
            <ac:picMk id="4" creationId="{F39E1366-FD29-4C5B-A1F3-7A6890174E1A}"/>
          </ac:picMkLst>
        </pc:picChg>
      </pc:sldChg>
      <pc:sldChg chg="add">
        <pc:chgData name="John Glazebrook" userId="0cee8e84-5584-4a59-8cd1-43182ebc90a0" providerId="ADAL" clId="{A36E2CF4-0A51-4982-B4B7-8099B1F33529}" dt="2020-09-08T10:54:43.865" v="10"/>
        <pc:sldMkLst>
          <pc:docMk/>
          <pc:sldMk cId="1336464811" sldId="274"/>
        </pc:sldMkLst>
      </pc:sldChg>
      <pc:sldChg chg="addSp modSp new mod">
        <pc:chgData name="John Glazebrook" userId="0cee8e84-5584-4a59-8cd1-43182ebc90a0" providerId="ADAL" clId="{A36E2CF4-0A51-4982-B4B7-8099B1F33529}" dt="2020-09-11T13:40:09.108" v="133" actId="403"/>
        <pc:sldMkLst>
          <pc:docMk/>
          <pc:sldMk cId="3471613951" sldId="275"/>
        </pc:sldMkLst>
        <pc:spChg chg="add mod">
          <ac:chgData name="John Glazebrook" userId="0cee8e84-5584-4a59-8cd1-43182ebc90a0" providerId="ADAL" clId="{A36E2CF4-0A51-4982-B4B7-8099B1F33529}" dt="2020-09-11T13:40:09.108" v="133" actId="403"/>
          <ac:spMkLst>
            <pc:docMk/>
            <pc:sldMk cId="3471613951" sldId="275"/>
            <ac:spMk id="4" creationId="{5B185324-1B1E-445B-AA4C-F701956015C5}"/>
          </ac:spMkLst>
        </pc:spChg>
        <pc:picChg chg="add mod">
          <ac:chgData name="John Glazebrook" userId="0cee8e84-5584-4a59-8cd1-43182ebc90a0" providerId="ADAL" clId="{A36E2CF4-0A51-4982-B4B7-8099B1F33529}" dt="2020-09-11T13:39:40.749" v="85" actId="14100"/>
          <ac:picMkLst>
            <pc:docMk/>
            <pc:sldMk cId="3471613951" sldId="275"/>
            <ac:picMk id="2" creationId="{6E57E5FE-8F2C-4AC2-8317-740D2187AB34}"/>
          </ac:picMkLst>
        </pc:picChg>
        <pc:picChg chg="add mod">
          <ac:chgData name="John Glazebrook" userId="0cee8e84-5584-4a59-8cd1-43182ebc90a0" providerId="ADAL" clId="{A36E2CF4-0A51-4982-B4B7-8099B1F33529}" dt="2020-09-11T13:39:42.684" v="86" actId="1076"/>
          <ac:picMkLst>
            <pc:docMk/>
            <pc:sldMk cId="3471613951" sldId="275"/>
            <ac:picMk id="3" creationId="{53F0E55A-3088-413D-B815-C060C11C4683}"/>
          </ac:picMkLst>
        </pc:picChg>
      </pc:sldChg>
    </pc:docChg>
  </pc:docChgLst>
  <pc:docChgLst>
    <pc:chgData name="John Glazebrook" userId="0cee8e84-5584-4a59-8cd1-43182ebc90a0" providerId="ADAL" clId="{A5B1799F-8907-4839-AE5E-8E42F395A5DE}"/>
    <pc:docChg chg="modSld">
      <pc:chgData name="John Glazebrook" userId="0cee8e84-5584-4a59-8cd1-43182ebc90a0" providerId="ADAL" clId="{A5B1799F-8907-4839-AE5E-8E42F395A5DE}" dt="2021-09-20T09:53:02.851" v="1" actId="20577"/>
      <pc:docMkLst>
        <pc:docMk/>
      </pc:docMkLst>
      <pc:sldChg chg="modNotesTx">
        <pc:chgData name="John Glazebrook" userId="0cee8e84-5584-4a59-8cd1-43182ebc90a0" providerId="ADAL" clId="{A5B1799F-8907-4839-AE5E-8E42F395A5DE}" dt="2021-09-20T09:53:02.851" v="1" actId="20577"/>
        <pc:sldMkLst>
          <pc:docMk/>
          <pc:sldMk cId="2500331432"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57A2C-F2E3-4232-84D5-AB4A536E724A}" type="datetimeFigureOut">
              <a:rPr lang="en-GB" smtClean="0"/>
              <a:t>21/09/2022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09B0F-F325-49E1-8E6C-F0FEE19D7BA9}" type="slidenum">
              <a:rPr lang="en-GB" smtClean="0"/>
              <a:t>‹#›</a:t>
            </a:fld>
            <a:endParaRPr lang="en-GB"/>
          </a:p>
        </p:txBody>
      </p:sp>
    </p:spTree>
    <p:extLst>
      <p:ext uri="{BB962C8B-B14F-4D97-AF65-F5344CB8AC3E}">
        <p14:creationId xmlns:p14="http://schemas.microsoft.com/office/powerpoint/2010/main" val="1457719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6-2 * 2 = 8</a:t>
            </a:r>
          </a:p>
          <a:p>
            <a:r>
              <a:rPr lang="en-GB" dirty="0"/>
              <a:t>7-5 * 3 = 6</a:t>
            </a:r>
          </a:p>
          <a:p>
            <a:r>
              <a:rPr lang="en-GB" dirty="0"/>
              <a:t>7-4 * 2 = 6</a:t>
            </a:r>
          </a:p>
          <a:p>
            <a:r>
              <a:rPr lang="en-GB" dirty="0"/>
              <a:t>6-5 * 3 = 3</a:t>
            </a:r>
          </a:p>
        </p:txBody>
      </p:sp>
      <p:sp>
        <p:nvSpPr>
          <p:cNvPr id="4" name="Slide Number Placeholder 3"/>
          <p:cNvSpPr>
            <a:spLocks noGrp="1"/>
          </p:cNvSpPr>
          <p:nvPr>
            <p:ph type="sldNum" sz="quarter" idx="5"/>
          </p:nvPr>
        </p:nvSpPr>
        <p:spPr/>
        <p:txBody>
          <a:bodyPr/>
          <a:lstStyle/>
          <a:p>
            <a:fld id="{31909B0F-F325-49E1-8E6C-F0FEE19D7BA9}" type="slidenum">
              <a:rPr lang="en-GB" smtClean="0"/>
              <a:t>13</a:t>
            </a:fld>
            <a:endParaRPr lang="en-GB"/>
          </a:p>
        </p:txBody>
      </p:sp>
    </p:spTree>
    <p:extLst>
      <p:ext uri="{BB962C8B-B14F-4D97-AF65-F5344CB8AC3E}">
        <p14:creationId xmlns:p14="http://schemas.microsoft.com/office/powerpoint/2010/main" val="54193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333333"/>
                </a:solidFill>
                <a:effectLst/>
                <a:latin typeface="Droid Sans"/>
              </a:rPr>
              <a:t>ANSWER</a:t>
            </a:r>
            <a:r>
              <a:rPr lang="en-GB" b="0" i="0" dirty="0">
                <a:solidFill>
                  <a:srgbClr val="333333"/>
                </a:solidFill>
                <a:effectLst/>
                <a:latin typeface="Droid Sans"/>
              </a:rPr>
              <a:t>:</a:t>
            </a:r>
          </a:p>
          <a:p>
            <a:pPr algn="l"/>
            <a:r>
              <a:rPr lang="en-GB" b="0" i="0" dirty="0">
                <a:solidFill>
                  <a:srgbClr val="333333"/>
                </a:solidFill>
                <a:effectLst/>
                <a:latin typeface="Droid Sans"/>
              </a:rPr>
              <a:t>Four diamonds</a:t>
            </a:r>
          </a:p>
          <a:p>
            <a:pPr algn="l"/>
            <a:r>
              <a:rPr lang="en-GB" b="1" i="0" dirty="0">
                <a:solidFill>
                  <a:srgbClr val="333333"/>
                </a:solidFill>
                <a:effectLst/>
                <a:latin typeface="Droid Sans"/>
              </a:rPr>
              <a:t>SOLUTION</a:t>
            </a:r>
            <a:r>
              <a:rPr lang="en-GB" b="0" i="0" dirty="0">
                <a:solidFill>
                  <a:srgbClr val="333333"/>
                </a:solidFill>
                <a:effectLst/>
                <a:latin typeface="Droid Sans"/>
              </a:rPr>
              <a:t>:</a:t>
            </a:r>
          </a:p>
          <a:p>
            <a:pPr algn="l"/>
            <a:r>
              <a:rPr lang="en-GB" b="0" i="0" dirty="0">
                <a:solidFill>
                  <a:srgbClr val="333333"/>
                </a:solidFill>
                <a:effectLst/>
                <a:latin typeface="Droid Sans"/>
              </a:rPr>
              <a:t>First add up the number of clubs in the first two scales (5). Then count how many clubs are in the bottom scale (5). The do the same with the spades, which gets you 5 and 5. There are 4 diamonds in the top two balanced scales. Therefore, it must take 4 diamonds to balance the third scale since all the other measurements are the same.</a:t>
            </a:r>
          </a:p>
          <a:p>
            <a:endParaRPr lang="en-GB" dirty="0"/>
          </a:p>
        </p:txBody>
      </p:sp>
      <p:sp>
        <p:nvSpPr>
          <p:cNvPr id="4" name="Slide Number Placeholder 3"/>
          <p:cNvSpPr>
            <a:spLocks noGrp="1"/>
          </p:cNvSpPr>
          <p:nvPr>
            <p:ph type="sldNum" sz="quarter" idx="5"/>
          </p:nvPr>
        </p:nvSpPr>
        <p:spPr/>
        <p:txBody>
          <a:bodyPr/>
          <a:lstStyle/>
          <a:p>
            <a:fld id="{31909B0F-F325-49E1-8E6C-F0FEE19D7BA9}" type="slidenum">
              <a:rPr lang="en-GB" smtClean="0"/>
              <a:t>14</a:t>
            </a:fld>
            <a:endParaRPr lang="en-GB"/>
          </a:p>
        </p:txBody>
      </p:sp>
    </p:spTree>
    <p:extLst>
      <p:ext uri="{BB962C8B-B14F-4D97-AF65-F5344CB8AC3E}">
        <p14:creationId xmlns:p14="http://schemas.microsoft.com/office/powerpoint/2010/main" val="344602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333333"/>
                </a:solidFill>
                <a:effectLst/>
                <a:latin typeface="Droid Sans"/>
              </a:rPr>
              <a:t>ANSWER</a:t>
            </a:r>
            <a:r>
              <a:rPr lang="en-GB" b="0" i="0" dirty="0">
                <a:solidFill>
                  <a:srgbClr val="333333"/>
                </a:solidFill>
                <a:effectLst/>
                <a:latin typeface="Droid Sans"/>
              </a:rPr>
              <a:t>:</a:t>
            </a:r>
          </a:p>
          <a:p>
            <a:pPr algn="l"/>
            <a:r>
              <a:rPr lang="en-GB" b="0" i="0" dirty="0">
                <a:solidFill>
                  <a:srgbClr val="333333"/>
                </a:solidFill>
                <a:effectLst/>
                <a:latin typeface="Droid Sans"/>
              </a:rPr>
              <a:t>Four diamonds</a:t>
            </a:r>
          </a:p>
          <a:p>
            <a:pPr algn="l"/>
            <a:r>
              <a:rPr lang="en-GB" b="1" i="0" dirty="0">
                <a:solidFill>
                  <a:srgbClr val="333333"/>
                </a:solidFill>
                <a:effectLst/>
                <a:latin typeface="Droid Sans"/>
              </a:rPr>
              <a:t>SOLUTION</a:t>
            </a:r>
            <a:r>
              <a:rPr lang="en-GB" b="0" i="0" dirty="0">
                <a:solidFill>
                  <a:srgbClr val="333333"/>
                </a:solidFill>
                <a:effectLst/>
                <a:latin typeface="Droid Sans"/>
              </a:rPr>
              <a:t>:</a:t>
            </a:r>
          </a:p>
          <a:p>
            <a:pPr algn="l"/>
            <a:r>
              <a:rPr lang="en-GB" b="0" i="0" dirty="0">
                <a:solidFill>
                  <a:srgbClr val="333333"/>
                </a:solidFill>
                <a:effectLst/>
                <a:latin typeface="Droid Sans"/>
              </a:rPr>
              <a:t>First add up the number of clubs in the first two scales (5). Then count how many clubs are in the bottom scale (5). The do the same with the spades, which gets you 5 and 5. There are 4 diamonds in the top two balanced scales. Therefore, it must take 4 diamonds to balance the third scale since all the other measurements are the same.</a:t>
            </a:r>
          </a:p>
          <a:p>
            <a:endParaRPr lang="en-GB" dirty="0"/>
          </a:p>
        </p:txBody>
      </p:sp>
      <p:sp>
        <p:nvSpPr>
          <p:cNvPr id="4" name="Slide Number Placeholder 3"/>
          <p:cNvSpPr>
            <a:spLocks noGrp="1"/>
          </p:cNvSpPr>
          <p:nvPr>
            <p:ph type="sldNum" sz="quarter" idx="5"/>
          </p:nvPr>
        </p:nvSpPr>
        <p:spPr/>
        <p:txBody>
          <a:bodyPr/>
          <a:lstStyle/>
          <a:p>
            <a:fld id="{31909B0F-F325-49E1-8E6C-F0FEE19D7BA9}" type="slidenum">
              <a:rPr lang="en-GB" smtClean="0"/>
              <a:t>15</a:t>
            </a:fld>
            <a:endParaRPr lang="en-GB"/>
          </a:p>
        </p:txBody>
      </p:sp>
    </p:spTree>
    <p:extLst>
      <p:ext uri="{BB962C8B-B14F-4D97-AF65-F5344CB8AC3E}">
        <p14:creationId xmlns:p14="http://schemas.microsoft.com/office/powerpoint/2010/main" val="1172016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594E-C177-4FC0-8BA6-19D4FE873948}"/>
              </a:ext>
            </a:extLst>
          </p:cNvPr>
          <p:cNvSpPr>
            <a:spLocks noGrp="1"/>
          </p:cNvSpPr>
          <p:nvPr>
            <p:ph type="ctrTitle"/>
          </p:nvPr>
        </p:nvSpPr>
        <p:spPr/>
        <p:txBody>
          <a:bodyPr/>
          <a:lstStyle/>
          <a:p>
            <a:r>
              <a:rPr lang="en-GB" dirty="0" err="1"/>
              <a:t>Modulisation</a:t>
            </a:r>
            <a:br>
              <a:rPr lang="en-GB" dirty="0"/>
            </a:br>
            <a:r>
              <a:rPr lang="en-GB" dirty="0"/>
              <a:t>decomposition</a:t>
            </a:r>
          </a:p>
        </p:txBody>
      </p:sp>
      <p:sp>
        <p:nvSpPr>
          <p:cNvPr id="3" name="Subtitle 2">
            <a:extLst>
              <a:ext uri="{FF2B5EF4-FFF2-40B4-BE49-F238E27FC236}">
                <a16:creationId xmlns:a16="http://schemas.microsoft.com/office/drawing/2014/main" id="{CD27E39F-71F7-40EF-8BCD-42865767468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79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95F14-A3EF-4DDE-B353-D6610D8FB03D}"/>
              </a:ext>
            </a:extLst>
          </p:cNvPr>
          <p:cNvSpPr txBox="1"/>
          <p:nvPr/>
        </p:nvSpPr>
        <p:spPr>
          <a:xfrm>
            <a:off x="4734088" y="1054249"/>
            <a:ext cx="2723823"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GB" sz="3200" dirty="0"/>
              <a:t>NEW WEBSITE!</a:t>
            </a:r>
          </a:p>
        </p:txBody>
      </p:sp>
      <p:sp>
        <p:nvSpPr>
          <p:cNvPr id="4" name="TextBox 3">
            <a:extLst>
              <a:ext uri="{FF2B5EF4-FFF2-40B4-BE49-F238E27FC236}">
                <a16:creationId xmlns:a16="http://schemas.microsoft.com/office/drawing/2014/main" id="{9A2BAB6D-38DF-4F64-8475-A438142DDCB2}"/>
              </a:ext>
            </a:extLst>
          </p:cNvPr>
          <p:cNvSpPr txBox="1"/>
          <p:nvPr/>
        </p:nvSpPr>
        <p:spPr>
          <a:xfrm>
            <a:off x="2024953" y="2488601"/>
            <a:ext cx="3598293"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GB" sz="3200" dirty="0"/>
              <a:t>GUI / UX / Front end</a:t>
            </a:r>
          </a:p>
        </p:txBody>
      </p:sp>
      <p:sp>
        <p:nvSpPr>
          <p:cNvPr id="6" name="TextBox 5">
            <a:extLst>
              <a:ext uri="{FF2B5EF4-FFF2-40B4-BE49-F238E27FC236}">
                <a16:creationId xmlns:a16="http://schemas.microsoft.com/office/drawing/2014/main" id="{0647EF7E-5D6B-465E-B55B-D1433BC2BD6B}"/>
              </a:ext>
            </a:extLst>
          </p:cNvPr>
          <p:cNvSpPr txBox="1"/>
          <p:nvPr/>
        </p:nvSpPr>
        <p:spPr>
          <a:xfrm>
            <a:off x="7174339" y="2488601"/>
            <a:ext cx="3272499"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GB" sz="3200" dirty="0"/>
              <a:t>Python / Database</a:t>
            </a:r>
          </a:p>
        </p:txBody>
      </p:sp>
      <p:cxnSp>
        <p:nvCxnSpPr>
          <p:cNvPr id="8" name="Straight Arrow Connector 7">
            <a:extLst>
              <a:ext uri="{FF2B5EF4-FFF2-40B4-BE49-F238E27FC236}">
                <a16:creationId xmlns:a16="http://schemas.microsoft.com/office/drawing/2014/main" id="{02229785-E806-484E-89D2-3B109A594F7E}"/>
              </a:ext>
            </a:extLst>
          </p:cNvPr>
          <p:cNvCxnSpPr>
            <a:cxnSpLocks/>
            <a:stCxn id="2" idx="1"/>
            <a:endCxn id="4" idx="0"/>
          </p:cNvCxnSpPr>
          <p:nvPr/>
        </p:nvCxnSpPr>
        <p:spPr>
          <a:xfrm flipH="1">
            <a:off x="3824100" y="1346637"/>
            <a:ext cx="909988" cy="11419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15357EF-56BE-4C52-8F5F-9027AA5DD6F5}"/>
              </a:ext>
            </a:extLst>
          </p:cNvPr>
          <p:cNvCxnSpPr>
            <a:cxnSpLocks/>
            <a:stCxn id="2" idx="3"/>
            <a:endCxn id="6" idx="0"/>
          </p:cNvCxnSpPr>
          <p:nvPr/>
        </p:nvCxnSpPr>
        <p:spPr>
          <a:xfrm>
            <a:off x="7457911" y="1346637"/>
            <a:ext cx="1352678" cy="11419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FC432A2-5DC1-4869-B345-C1982D950495}"/>
              </a:ext>
            </a:extLst>
          </p:cNvPr>
          <p:cNvSpPr txBox="1"/>
          <p:nvPr/>
        </p:nvSpPr>
        <p:spPr>
          <a:xfrm>
            <a:off x="365843" y="4308436"/>
            <a:ext cx="1988814"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GB" sz="3200" dirty="0"/>
              <a:t>Photoshop</a:t>
            </a:r>
          </a:p>
        </p:txBody>
      </p:sp>
      <p:sp>
        <p:nvSpPr>
          <p:cNvPr id="17" name="TextBox 16">
            <a:extLst>
              <a:ext uri="{FF2B5EF4-FFF2-40B4-BE49-F238E27FC236}">
                <a16:creationId xmlns:a16="http://schemas.microsoft.com/office/drawing/2014/main" id="{BD974DD0-529F-4E3E-8B06-B86031ED8950}"/>
              </a:ext>
            </a:extLst>
          </p:cNvPr>
          <p:cNvSpPr txBox="1"/>
          <p:nvPr/>
        </p:nvSpPr>
        <p:spPr>
          <a:xfrm>
            <a:off x="2975888" y="4308435"/>
            <a:ext cx="2004075"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GB" sz="3200" dirty="0"/>
              <a:t>HTML / </a:t>
            </a:r>
            <a:r>
              <a:rPr lang="en-GB" sz="3200" dirty="0" err="1"/>
              <a:t>css</a:t>
            </a:r>
            <a:endParaRPr lang="en-GB" sz="3200" dirty="0"/>
          </a:p>
        </p:txBody>
      </p:sp>
      <p:sp>
        <p:nvSpPr>
          <p:cNvPr id="19" name="TextBox 18">
            <a:extLst>
              <a:ext uri="{FF2B5EF4-FFF2-40B4-BE49-F238E27FC236}">
                <a16:creationId xmlns:a16="http://schemas.microsoft.com/office/drawing/2014/main" id="{8ED2AFB3-FF09-4E57-810C-4A9AF73B4E9E}"/>
              </a:ext>
            </a:extLst>
          </p:cNvPr>
          <p:cNvSpPr txBox="1"/>
          <p:nvPr/>
        </p:nvSpPr>
        <p:spPr>
          <a:xfrm>
            <a:off x="5366382" y="4308435"/>
            <a:ext cx="442750"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GB" sz="3200" dirty="0" err="1"/>
              <a:t>js</a:t>
            </a:r>
            <a:endParaRPr lang="en-GB" sz="3200" dirty="0"/>
          </a:p>
        </p:txBody>
      </p:sp>
      <p:sp>
        <p:nvSpPr>
          <p:cNvPr id="21" name="TextBox 20">
            <a:extLst>
              <a:ext uri="{FF2B5EF4-FFF2-40B4-BE49-F238E27FC236}">
                <a16:creationId xmlns:a16="http://schemas.microsoft.com/office/drawing/2014/main" id="{C82E8214-2BFE-4C50-8B80-B8F7B49677B8}"/>
              </a:ext>
            </a:extLst>
          </p:cNvPr>
          <p:cNvSpPr txBox="1"/>
          <p:nvPr/>
        </p:nvSpPr>
        <p:spPr>
          <a:xfrm>
            <a:off x="6958010" y="4308435"/>
            <a:ext cx="1373709"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GB" sz="3200" dirty="0"/>
              <a:t>Python</a:t>
            </a:r>
          </a:p>
        </p:txBody>
      </p:sp>
      <p:sp>
        <p:nvSpPr>
          <p:cNvPr id="23" name="TextBox 22">
            <a:extLst>
              <a:ext uri="{FF2B5EF4-FFF2-40B4-BE49-F238E27FC236}">
                <a16:creationId xmlns:a16="http://schemas.microsoft.com/office/drawing/2014/main" id="{470CF27F-4C73-45E7-BD1F-C8ED98B19AF8}"/>
              </a:ext>
            </a:extLst>
          </p:cNvPr>
          <p:cNvSpPr txBox="1"/>
          <p:nvPr/>
        </p:nvSpPr>
        <p:spPr>
          <a:xfrm>
            <a:off x="9001964" y="4308435"/>
            <a:ext cx="2807179"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GB" sz="3200" dirty="0"/>
              <a:t>Tables / queries</a:t>
            </a:r>
          </a:p>
        </p:txBody>
      </p:sp>
      <p:cxnSp>
        <p:nvCxnSpPr>
          <p:cNvPr id="24" name="Straight Arrow Connector 23">
            <a:extLst>
              <a:ext uri="{FF2B5EF4-FFF2-40B4-BE49-F238E27FC236}">
                <a16:creationId xmlns:a16="http://schemas.microsoft.com/office/drawing/2014/main" id="{A647F749-3154-4924-ABC2-9AA0CA58BD67}"/>
              </a:ext>
            </a:extLst>
          </p:cNvPr>
          <p:cNvCxnSpPr>
            <a:cxnSpLocks/>
            <a:stCxn id="4" idx="2"/>
          </p:cNvCxnSpPr>
          <p:nvPr/>
        </p:nvCxnSpPr>
        <p:spPr>
          <a:xfrm flipH="1">
            <a:off x="2205318" y="3073376"/>
            <a:ext cx="1618782" cy="1296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6682C1-7545-4667-B98E-36714172B603}"/>
              </a:ext>
            </a:extLst>
          </p:cNvPr>
          <p:cNvCxnSpPr>
            <a:cxnSpLocks/>
            <a:stCxn id="4" idx="2"/>
            <a:endCxn id="17" idx="0"/>
          </p:cNvCxnSpPr>
          <p:nvPr/>
        </p:nvCxnSpPr>
        <p:spPr>
          <a:xfrm>
            <a:off x="3824100" y="3073376"/>
            <a:ext cx="153826" cy="1235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EA9339-903E-4B52-AAEC-C2E809776DFA}"/>
              </a:ext>
            </a:extLst>
          </p:cNvPr>
          <p:cNvCxnSpPr>
            <a:cxnSpLocks/>
            <a:stCxn id="4" idx="2"/>
            <a:endCxn id="19" idx="0"/>
          </p:cNvCxnSpPr>
          <p:nvPr/>
        </p:nvCxnSpPr>
        <p:spPr>
          <a:xfrm>
            <a:off x="3824100" y="3073376"/>
            <a:ext cx="1763657" cy="1235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A8570ED-76D7-4538-98C3-9E7657551174}"/>
              </a:ext>
            </a:extLst>
          </p:cNvPr>
          <p:cNvCxnSpPr>
            <a:cxnSpLocks/>
            <a:stCxn id="6" idx="2"/>
            <a:endCxn id="21" idx="0"/>
          </p:cNvCxnSpPr>
          <p:nvPr/>
        </p:nvCxnSpPr>
        <p:spPr>
          <a:xfrm flipH="1">
            <a:off x="7644865" y="3073376"/>
            <a:ext cx="1165724" cy="1235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E3E9184-BA37-4132-B33A-46376F289095}"/>
              </a:ext>
            </a:extLst>
          </p:cNvPr>
          <p:cNvCxnSpPr>
            <a:cxnSpLocks/>
            <a:stCxn id="6" idx="2"/>
          </p:cNvCxnSpPr>
          <p:nvPr/>
        </p:nvCxnSpPr>
        <p:spPr>
          <a:xfrm>
            <a:off x="8810589" y="3073376"/>
            <a:ext cx="1072223" cy="1235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0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673ED-5004-484E-99B0-1600C784AD0A}"/>
              </a:ext>
            </a:extLst>
          </p:cNvPr>
          <p:cNvSpPr>
            <a:spLocks noGrp="1"/>
          </p:cNvSpPr>
          <p:nvPr>
            <p:ph idx="1"/>
          </p:nvPr>
        </p:nvSpPr>
        <p:spPr>
          <a:xfrm>
            <a:off x="685801" y="101600"/>
            <a:ext cx="10131425" cy="6618514"/>
          </a:xfrm>
        </p:spPr>
        <p:txBody>
          <a:bodyPr>
            <a:noAutofit/>
          </a:bodyPr>
          <a:lstStyle/>
          <a:p>
            <a:pPr marL="0" indent="0">
              <a:buNone/>
            </a:pPr>
            <a:r>
              <a:rPr lang="en-US" sz="2400" dirty="0"/>
              <a:t>For example to solve a crime, a police officer would need to know the answer to a series of smaller problems:</a:t>
            </a:r>
          </a:p>
          <a:p>
            <a:endParaRPr lang="en-US" sz="2400" dirty="0"/>
          </a:p>
          <a:p>
            <a:r>
              <a:rPr lang="en-US" sz="2400" dirty="0"/>
              <a:t>what crime was committed</a:t>
            </a:r>
          </a:p>
          <a:p>
            <a:r>
              <a:rPr lang="en-US" sz="2400" dirty="0"/>
              <a:t>when the crime was committed</a:t>
            </a:r>
          </a:p>
          <a:p>
            <a:r>
              <a:rPr lang="en-US" sz="2400" dirty="0"/>
              <a:t>where the crime was committed</a:t>
            </a:r>
          </a:p>
          <a:p>
            <a:r>
              <a:rPr lang="en-US" sz="2400" dirty="0"/>
              <a:t>what evidence there is</a:t>
            </a:r>
          </a:p>
          <a:p>
            <a:r>
              <a:rPr lang="en-US" sz="2400" dirty="0"/>
              <a:t>if there were any witnesses</a:t>
            </a:r>
          </a:p>
          <a:p>
            <a:r>
              <a:rPr lang="en-US" sz="2400" dirty="0"/>
              <a:t>if there have recently been any similar crimes</a:t>
            </a:r>
          </a:p>
          <a:p>
            <a:endParaRPr lang="en-US" sz="2400" dirty="0"/>
          </a:p>
          <a:p>
            <a:r>
              <a:rPr lang="en-US" sz="2400" dirty="0"/>
              <a:t>The complex problem of the committed crime has now been broken down into simpler problems that can be examined individually, in detail.</a:t>
            </a:r>
            <a:endParaRPr lang="en-GB" sz="2400" dirty="0"/>
          </a:p>
        </p:txBody>
      </p:sp>
      <p:pic>
        <p:nvPicPr>
          <p:cNvPr id="3074" name="Picture 2" descr="Police investigate possible hate crime over anti-Islam letters | UK news |  The Guardian">
            <a:extLst>
              <a:ext uri="{FF2B5EF4-FFF2-40B4-BE49-F238E27FC236}">
                <a16:creationId xmlns:a16="http://schemas.microsoft.com/office/drawing/2014/main" id="{D0B26B38-2CB6-4D25-824C-267E8BE93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863" y="1131760"/>
            <a:ext cx="5298304" cy="317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50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1E41-8778-4FCE-9A15-2D0FFEEB3117}"/>
              </a:ext>
            </a:extLst>
          </p:cNvPr>
          <p:cNvSpPr>
            <a:spLocks noGrp="1"/>
          </p:cNvSpPr>
          <p:nvPr>
            <p:ph type="title"/>
          </p:nvPr>
        </p:nvSpPr>
        <p:spPr/>
        <p:txBody>
          <a:bodyPr/>
          <a:lstStyle/>
          <a:p>
            <a:r>
              <a:rPr lang="en-GB" dirty="0"/>
              <a:t>Pattern Recognition</a:t>
            </a:r>
          </a:p>
        </p:txBody>
      </p:sp>
      <p:sp>
        <p:nvSpPr>
          <p:cNvPr id="3" name="Content Placeholder 2">
            <a:extLst>
              <a:ext uri="{FF2B5EF4-FFF2-40B4-BE49-F238E27FC236}">
                <a16:creationId xmlns:a16="http://schemas.microsoft.com/office/drawing/2014/main" id="{495BA934-5213-4625-A7CF-4F8F3F89A866}"/>
              </a:ext>
            </a:extLst>
          </p:cNvPr>
          <p:cNvSpPr>
            <a:spLocks noGrp="1"/>
          </p:cNvSpPr>
          <p:nvPr>
            <p:ph idx="1"/>
          </p:nvPr>
        </p:nvSpPr>
        <p:spPr/>
        <p:txBody>
          <a:bodyPr>
            <a:normAutofit/>
          </a:bodyPr>
          <a:lstStyle/>
          <a:p>
            <a:r>
              <a:rPr lang="en-US" sz="2400" dirty="0"/>
              <a:t>While we hear this term a lot in the IT world, it originally comes from cognitive neuroscience and psychology. </a:t>
            </a:r>
          </a:p>
          <a:p>
            <a:r>
              <a:rPr lang="en-GB" sz="2400" dirty="0"/>
              <a:t>1, 2, 3 ….</a:t>
            </a:r>
          </a:p>
          <a:p>
            <a:r>
              <a:rPr lang="en-GB" sz="2400" dirty="0"/>
              <a:t>2, 4, 6 …</a:t>
            </a:r>
          </a:p>
        </p:txBody>
      </p:sp>
    </p:spTree>
    <p:extLst>
      <p:ext uri="{BB962C8B-B14F-4D97-AF65-F5344CB8AC3E}">
        <p14:creationId xmlns:p14="http://schemas.microsoft.com/office/powerpoint/2010/main" val="327195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ttern Recognition Test - Empty Triangle">
            <a:extLst>
              <a:ext uri="{FF2B5EF4-FFF2-40B4-BE49-F238E27FC236}">
                <a16:creationId xmlns:a16="http://schemas.microsoft.com/office/drawing/2014/main" id="{1161E0C3-1EE2-44B2-9768-01188ADF9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578" y="1850314"/>
            <a:ext cx="7657877" cy="241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33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brain teasers for frontal lobes">
            <a:extLst>
              <a:ext uri="{FF2B5EF4-FFF2-40B4-BE49-F238E27FC236}">
                <a16:creationId xmlns:a16="http://schemas.microsoft.com/office/drawing/2014/main" id="{1EA20B94-9E11-4A67-9789-0BD0E02D6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512" y="571499"/>
            <a:ext cx="5514975" cy="5433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70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brain teasers for frontal lobes">
            <a:extLst>
              <a:ext uri="{FF2B5EF4-FFF2-40B4-BE49-F238E27FC236}">
                <a16:creationId xmlns:a16="http://schemas.microsoft.com/office/drawing/2014/main" id="{1EA20B94-9E11-4A67-9789-0BD0E02D6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312" y="546099"/>
            <a:ext cx="5514975" cy="54334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918C8AB-E336-443B-A295-7BE340D427B9}"/>
              </a:ext>
            </a:extLst>
          </p:cNvPr>
          <p:cNvPicPr>
            <a:picLocks noChangeAspect="1"/>
          </p:cNvPicPr>
          <p:nvPr/>
        </p:nvPicPr>
        <p:blipFill rotWithShape="1">
          <a:blip r:embed="rId4"/>
          <a:srcRect t="41147" r="15986" b="14230"/>
          <a:stretch/>
        </p:blipFill>
        <p:spPr>
          <a:xfrm>
            <a:off x="7459833" y="4521461"/>
            <a:ext cx="1328568" cy="1028700"/>
          </a:xfrm>
          <a:prstGeom prst="rect">
            <a:avLst/>
          </a:prstGeom>
        </p:spPr>
      </p:pic>
      <p:sp>
        <p:nvSpPr>
          <p:cNvPr id="4" name="TextBox 3">
            <a:extLst>
              <a:ext uri="{FF2B5EF4-FFF2-40B4-BE49-F238E27FC236}">
                <a16:creationId xmlns:a16="http://schemas.microsoft.com/office/drawing/2014/main" id="{2CE548DA-A6DD-40D3-8671-D813CFB193BD}"/>
              </a:ext>
            </a:extLst>
          </p:cNvPr>
          <p:cNvSpPr txBox="1"/>
          <p:nvPr/>
        </p:nvSpPr>
        <p:spPr>
          <a:xfrm>
            <a:off x="6618287" y="4103611"/>
            <a:ext cx="747320" cy="1446550"/>
          </a:xfrm>
          <a:prstGeom prst="rect">
            <a:avLst/>
          </a:prstGeom>
          <a:noFill/>
        </p:spPr>
        <p:txBody>
          <a:bodyPr wrap="none" rtlCol="0">
            <a:spAutoFit/>
          </a:bodyPr>
          <a:lstStyle/>
          <a:p>
            <a:r>
              <a:rPr lang="en-GB" sz="8800" dirty="0"/>
              <a:t>=</a:t>
            </a:r>
          </a:p>
        </p:txBody>
      </p:sp>
      <p:pic>
        <p:nvPicPr>
          <p:cNvPr id="5" name="Picture 4">
            <a:extLst>
              <a:ext uri="{FF2B5EF4-FFF2-40B4-BE49-F238E27FC236}">
                <a16:creationId xmlns:a16="http://schemas.microsoft.com/office/drawing/2014/main" id="{5B83E2B6-3695-460C-A7EF-CA8A047CC161}"/>
              </a:ext>
            </a:extLst>
          </p:cNvPr>
          <p:cNvPicPr>
            <a:picLocks noChangeAspect="1"/>
          </p:cNvPicPr>
          <p:nvPr/>
        </p:nvPicPr>
        <p:blipFill rotWithShape="1">
          <a:blip r:embed="rId4"/>
          <a:srcRect l="12589" t="-1" b="73727"/>
          <a:stretch/>
        </p:blipFill>
        <p:spPr>
          <a:xfrm>
            <a:off x="8788401" y="4870211"/>
            <a:ext cx="1382299" cy="605700"/>
          </a:xfrm>
          <a:prstGeom prst="rect">
            <a:avLst/>
          </a:prstGeom>
        </p:spPr>
      </p:pic>
      <p:sp>
        <p:nvSpPr>
          <p:cNvPr id="7" name="TextBox 6">
            <a:extLst>
              <a:ext uri="{FF2B5EF4-FFF2-40B4-BE49-F238E27FC236}">
                <a16:creationId xmlns:a16="http://schemas.microsoft.com/office/drawing/2014/main" id="{712238A2-0977-4BDB-9B8C-227995F4463E}"/>
              </a:ext>
            </a:extLst>
          </p:cNvPr>
          <p:cNvSpPr txBox="1"/>
          <p:nvPr/>
        </p:nvSpPr>
        <p:spPr>
          <a:xfrm>
            <a:off x="7365607" y="3823866"/>
            <a:ext cx="2658100" cy="523220"/>
          </a:xfrm>
          <a:prstGeom prst="rect">
            <a:avLst/>
          </a:prstGeom>
          <a:noFill/>
        </p:spPr>
        <p:txBody>
          <a:bodyPr wrap="none" rtlCol="0">
            <a:spAutoFit/>
          </a:bodyPr>
          <a:lstStyle/>
          <a:p>
            <a:r>
              <a:rPr lang="en-GB" sz="2800" dirty="0"/>
              <a:t>? = + 4 diamonds</a:t>
            </a:r>
          </a:p>
        </p:txBody>
      </p:sp>
    </p:spTree>
    <p:extLst>
      <p:ext uri="{BB962C8B-B14F-4D97-AF65-F5344CB8AC3E}">
        <p14:creationId xmlns:p14="http://schemas.microsoft.com/office/powerpoint/2010/main" val="3630665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6A78-8AE6-4564-B582-A3DCEC59F779}"/>
              </a:ext>
            </a:extLst>
          </p:cNvPr>
          <p:cNvSpPr>
            <a:spLocks noGrp="1"/>
          </p:cNvSpPr>
          <p:nvPr>
            <p:ph type="title"/>
          </p:nvPr>
        </p:nvSpPr>
        <p:spPr/>
        <p:txBody>
          <a:bodyPr/>
          <a:lstStyle/>
          <a:p>
            <a:r>
              <a:rPr lang="en-GB" dirty="0"/>
              <a:t>Using patterns</a:t>
            </a:r>
          </a:p>
        </p:txBody>
      </p:sp>
      <p:sp>
        <p:nvSpPr>
          <p:cNvPr id="3" name="Content Placeholder 2">
            <a:extLst>
              <a:ext uri="{FF2B5EF4-FFF2-40B4-BE49-F238E27FC236}">
                <a16:creationId xmlns:a16="http://schemas.microsoft.com/office/drawing/2014/main" id="{930B686E-E1F6-4712-BD07-C5CE484376EA}"/>
              </a:ext>
            </a:extLst>
          </p:cNvPr>
          <p:cNvSpPr>
            <a:spLocks noGrp="1"/>
          </p:cNvSpPr>
          <p:nvPr>
            <p:ph idx="1"/>
          </p:nvPr>
        </p:nvSpPr>
        <p:spPr/>
        <p:txBody>
          <a:bodyPr>
            <a:normAutofit/>
          </a:bodyPr>
          <a:lstStyle/>
          <a:p>
            <a:r>
              <a:rPr lang="en-GB" sz="2400" dirty="0"/>
              <a:t>In the world of software programming, it isn’t unusual to face the same issues over and over.</a:t>
            </a:r>
          </a:p>
          <a:p>
            <a:r>
              <a:rPr lang="en-GB" sz="2400" dirty="0"/>
              <a:t>It is also not uncommon that these issues present themselves once the code is already out there. </a:t>
            </a:r>
          </a:p>
          <a:p>
            <a:r>
              <a:rPr lang="en-GB" sz="2400" dirty="0"/>
              <a:t>Investigate already established solutions to common coding problems</a:t>
            </a:r>
          </a:p>
          <a:p>
            <a:r>
              <a:rPr lang="en-GB" sz="2400" dirty="0"/>
              <a:t>Transferable skills and information to new and unexpected problems.</a:t>
            </a:r>
          </a:p>
        </p:txBody>
      </p:sp>
    </p:spTree>
    <p:extLst>
      <p:ext uri="{BB962C8B-B14F-4D97-AF65-F5344CB8AC3E}">
        <p14:creationId xmlns:p14="http://schemas.microsoft.com/office/powerpoint/2010/main" val="64219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693B-888E-4E6D-8C23-5193329D4CD0}"/>
              </a:ext>
            </a:extLst>
          </p:cNvPr>
          <p:cNvSpPr>
            <a:spLocks noGrp="1"/>
          </p:cNvSpPr>
          <p:nvPr>
            <p:ph type="title"/>
          </p:nvPr>
        </p:nvSpPr>
        <p:spPr/>
        <p:txBody>
          <a:bodyPr/>
          <a:lstStyle/>
          <a:p>
            <a:r>
              <a:rPr lang="en-GB" dirty="0"/>
              <a:t>Pattern example</a:t>
            </a:r>
          </a:p>
        </p:txBody>
      </p:sp>
      <p:sp>
        <p:nvSpPr>
          <p:cNvPr id="3" name="Content Placeholder 2">
            <a:extLst>
              <a:ext uri="{FF2B5EF4-FFF2-40B4-BE49-F238E27FC236}">
                <a16:creationId xmlns:a16="http://schemas.microsoft.com/office/drawing/2014/main" id="{6B1F23A1-9D30-46CE-BBE8-2C91D4346352}"/>
              </a:ext>
            </a:extLst>
          </p:cNvPr>
          <p:cNvSpPr>
            <a:spLocks noGrp="1"/>
          </p:cNvSpPr>
          <p:nvPr>
            <p:ph idx="1"/>
          </p:nvPr>
        </p:nvSpPr>
        <p:spPr>
          <a:xfrm>
            <a:off x="685801" y="2142067"/>
            <a:ext cx="10131425" cy="4373033"/>
          </a:xfrm>
        </p:spPr>
        <p:txBody>
          <a:bodyPr>
            <a:normAutofit/>
          </a:bodyPr>
          <a:lstStyle/>
          <a:p>
            <a:r>
              <a:rPr lang="en-GB" sz="2400" dirty="0"/>
              <a:t>Knowing how to drive a bike, e.g. changing</a:t>
            </a:r>
            <a:br>
              <a:rPr lang="en-GB" sz="2400" dirty="0"/>
            </a:br>
            <a:r>
              <a:rPr lang="en-GB" sz="2400" dirty="0"/>
              <a:t>lanes (check behind you, signal, change lane)</a:t>
            </a:r>
          </a:p>
          <a:p>
            <a:r>
              <a:rPr lang="en-GB" sz="2400" dirty="0"/>
              <a:t>Driving a car – similar pattern of behaviour</a:t>
            </a:r>
          </a:p>
          <a:p>
            <a:r>
              <a:rPr lang="en-GB" sz="2400" dirty="0"/>
              <a:t>Can transfer to vans, trucks etc</a:t>
            </a:r>
          </a:p>
          <a:p>
            <a:r>
              <a:rPr lang="en-GB" sz="2400" dirty="0"/>
              <a:t>Can be transferred to a new domain, e.g. self driving algorithms</a:t>
            </a:r>
          </a:p>
          <a:p>
            <a:endParaRPr lang="en-GB" sz="2400" dirty="0"/>
          </a:p>
          <a:p>
            <a:r>
              <a:rPr lang="en-GB" sz="2400" dirty="0"/>
              <a:t>Have you seen a problem like this before?</a:t>
            </a:r>
          </a:p>
          <a:p>
            <a:r>
              <a:rPr lang="en-GB" sz="2400" dirty="0"/>
              <a:t>Can you apply any data structures / algorithms / design patterns?</a:t>
            </a:r>
          </a:p>
        </p:txBody>
      </p:sp>
      <p:pic>
        <p:nvPicPr>
          <p:cNvPr id="3074" name="Picture 2" descr="This Old Tool Belt - This Old House">
            <a:extLst>
              <a:ext uri="{FF2B5EF4-FFF2-40B4-BE49-F238E27FC236}">
                <a16:creationId xmlns:a16="http://schemas.microsoft.com/office/drawing/2014/main" id="{9F240743-F986-4D33-8D28-79B879E00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0" y="0"/>
            <a:ext cx="49784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839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8F63-B0E4-449F-973F-EDE61193EA7A}"/>
              </a:ext>
            </a:extLst>
          </p:cNvPr>
          <p:cNvSpPr>
            <a:spLocks noGrp="1"/>
          </p:cNvSpPr>
          <p:nvPr>
            <p:ph type="title"/>
          </p:nvPr>
        </p:nvSpPr>
        <p:spPr/>
        <p:txBody>
          <a:bodyPr/>
          <a:lstStyle/>
          <a:p>
            <a:r>
              <a:rPr lang="en-GB" dirty="0"/>
              <a:t>Worksheet</a:t>
            </a:r>
          </a:p>
        </p:txBody>
      </p:sp>
      <p:sp>
        <p:nvSpPr>
          <p:cNvPr id="3" name="Content Placeholder 2">
            <a:extLst>
              <a:ext uri="{FF2B5EF4-FFF2-40B4-BE49-F238E27FC236}">
                <a16:creationId xmlns:a16="http://schemas.microsoft.com/office/drawing/2014/main" id="{33537068-80B2-4BD0-B725-540A1C74AD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7345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07F-0728-4A3B-80AC-A3934D8AB16F}"/>
              </a:ext>
            </a:extLst>
          </p:cNvPr>
          <p:cNvSpPr>
            <a:spLocks noGrp="1"/>
          </p:cNvSpPr>
          <p:nvPr>
            <p:ph type="title"/>
          </p:nvPr>
        </p:nvSpPr>
        <p:spPr>
          <a:xfrm>
            <a:off x="1141412" y="618518"/>
            <a:ext cx="5894387" cy="1478570"/>
          </a:xfrm>
        </p:spPr>
        <p:txBody>
          <a:bodyPr anchor="b">
            <a:normAutofit/>
          </a:bodyPr>
          <a:lstStyle/>
          <a:p>
            <a:r>
              <a:rPr lang="en-GB" dirty="0" err="1"/>
              <a:t>Polya’s</a:t>
            </a:r>
            <a:r>
              <a:rPr lang="en-GB" dirty="0"/>
              <a:t> Problem Solving Strategy</a:t>
            </a:r>
          </a:p>
        </p:txBody>
      </p:sp>
      <p:sp>
        <p:nvSpPr>
          <p:cNvPr id="3" name="Content Placeholder 2">
            <a:extLst>
              <a:ext uri="{FF2B5EF4-FFF2-40B4-BE49-F238E27FC236}">
                <a16:creationId xmlns:a16="http://schemas.microsoft.com/office/drawing/2014/main" id="{3A99BE52-71EA-46F9-99CE-EADE5A7F698D}"/>
              </a:ext>
            </a:extLst>
          </p:cNvPr>
          <p:cNvSpPr>
            <a:spLocks noGrp="1"/>
          </p:cNvSpPr>
          <p:nvPr>
            <p:ph idx="1"/>
          </p:nvPr>
        </p:nvSpPr>
        <p:spPr>
          <a:xfrm>
            <a:off x="1141412" y="2249487"/>
            <a:ext cx="6315678" cy="3541714"/>
          </a:xfrm>
        </p:spPr>
        <p:txBody>
          <a:bodyPr>
            <a:normAutofit/>
          </a:bodyPr>
          <a:lstStyle/>
          <a:p>
            <a:r>
              <a:rPr lang="en-GB" sz="2800" dirty="0"/>
              <a:t>First principle: Understand the problem</a:t>
            </a:r>
          </a:p>
          <a:p>
            <a:r>
              <a:rPr lang="en-GB" sz="2800" dirty="0"/>
              <a:t>Second Principle: Devise a plan</a:t>
            </a:r>
          </a:p>
          <a:p>
            <a:r>
              <a:rPr lang="en-GB" sz="2800" dirty="0"/>
              <a:t>Third principle: Carry out the plan</a:t>
            </a:r>
          </a:p>
          <a:p>
            <a:r>
              <a:rPr lang="en-GB" sz="2800" dirty="0"/>
              <a:t>Fourth principle: Look Back</a:t>
            </a:r>
          </a:p>
        </p:txBody>
      </p:sp>
      <p:pic>
        <p:nvPicPr>
          <p:cNvPr id="1026" name="Picture 2" descr="https://www2.stetson.edu/~efriedma/periodictable/jpg/Polya.jpg">
            <a:extLst>
              <a:ext uri="{FF2B5EF4-FFF2-40B4-BE49-F238E27FC236}">
                <a16:creationId xmlns:a16="http://schemas.microsoft.com/office/drawing/2014/main" id="{182564C0-2B3D-4E46-B350-CC64C5B27E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88" b="2"/>
          <a:stretch/>
        </p:blipFill>
        <p:spPr bwMode="auto">
          <a:xfrm>
            <a:off x="7619998" y="780235"/>
            <a:ext cx="3425199" cy="484033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81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08B4-A59C-4A06-BD55-1C4103025A0E}"/>
              </a:ext>
            </a:extLst>
          </p:cNvPr>
          <p:cNvSpPr>
            <a:spLocks noGrp="1"/>
          </p:cNvSpPr>
          <p:nvPr>
            <p:ph type="title"/>
          </p:nvPr>
        </p:nvSpPr>
        <p:spPr/>
        <p:txBody>
          <a:bodyPr/>
          <a:lstStyle/>
          <a:p>
            <a:r>
              <a:rPr lang="en-GB" dirty="0"/>
              <a:t>Top down</a:t>
            </a:r>
          </a:p>
        </p:txBody>
      </p:sp>
      <p:sp>
        <p:nvSpPr>
          <p:cNvPr id="3" name="Content Placeholder 2">
            <a:extLst>
              <a:ext uri="{FF2B5EF4-FFF2-40B4-BE49-F238E27FC236}">
                <a16:creationId xmlns:a16="http://schemas.microsoft.com/office/drawing/2014/main" id="{CBFC91EE-6B6C-4C21-AB2B-5AD942EBC56F}"/>
              </a:ext>
            </a:extLst>
          </p:cNvPr>
          <p:cNvSpPr>
            <a:spLocks noGrp="1"/>
          </p:cNvSpPr>
          <p:nvPr>
            <p:ph idx="1"/>
          </p:nvPr>
        </p:nvSpPr>
        <p:spPr>
          <a:xfrm>
            <a:off x="685802" y="2142067"/>
            <a:ext cx="7597586" cy="3649133"/>
          </a:xfrm>
        </p:spPr>
        <p:txBody>
          <a:bodyPr anchor="t">
            <a:normAutofit/>
          </a:bodyPr>
          <a:lstStyle/>
          <a:p>
            <a:r>
              <a:rPr lang="en-US" sz="2400" dirty="0"/>
              <a:t>Hierarchical structure on the design of the program. </a:t>
            </a:r>
          </a:p>
          <a:p>
            <a:r>
              <a:rPr lang="en-US" sz="2400" dirty="0"/>
              <a:t>Define the solution at the highest level of functionality</a:t>
            </a:r>
          </a:p>
          <a:p>
            <a:r>
              <a:rPr lang="en-US" sz="2400" dirty="0"/>
              <a:t>Split it down further</a:t>
            </a:r>
          </a:p>
          <a:p>
            <a:r>
              <a:rPr lang="en-US" sz="2400" dirty="0"/>
              <a:t>… and further into small routines</a:t>
            </a:r>
          </a:p>
          <a:p>
            <a:r>
              <a:rPr lang="en-US" sz="2400" dirty="0"/>
              <a:t>These can be easily documented and</a:t>
            </a:r>
            <a:br>
              <a:rPr lang="en-US" sz="2400" dirty="0"/>
            </a:br>
            <a:r>
              <a:rPr lang="en-US" sz="2400" dirty="0"/>
              <a:t>coded. </a:t>
            </a:r>
          </a:p>
        </p:txBody>
      </p:sp>
      <p:pic>
        <p:nvPicPr>
          <p:cNvPr id="5" name="Picture 4">
            <a:extLst>
              <a:ext uri="{FF2B5EF4-FFF2-40B4-BE49-F238E27FC236}">
                <a16:creationId xmlns:a16="http://schemas.microsoft.com/office/drawing/2014/main" id="{27E214CF-F0D3-4089-BFC2-98FD9AC75969}"/>
              </a:ext>
            </a:extLst>
          </p:cNvPr>
          <p:cNvPicPr>
            <a:picLocks noChangeAspect="1"/>
          </p:cNvPicPr>
          <p:nvPr/>
        </p:nvPicPr>
        <p:blipFill rotWithShape="1">
          <a:blip r:embed="rId2"/>
          <a:srcRect t="1" b="-8231"/>
          <a:stretch/>
        </p:blipFill>
        <p:spPr>
          <a:xfrm>
            <a:off x="6193006" y="3540732"/>
            <a:ext cx="5676265" cy="3317268"/>
          </a:xfrm>
          <a:prstGeom prst="rect">
            <a:avLst/>
          </a:prstGeom>
        </p:spPr>
      </p:pic>
    </p:spTree>
    <p:extLst>
      <p:ext uri="{BB962C8B-B14F-4D97-AF65-F5344CB8AC3E}">
        <p14:creationId xmlns:p14="http://schemas.microsoft.com/office/powerpoint/2010/main" val="300723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69A4-FF82-473C-A54F-7169EDE270FE}"/>
              </a:ext>
            </a:extLst>
          </p:cNvPr>
          <p:cNvSpPr>
            <a:spLocks noGrp="1"/>
          </p:cNvSpPr>
          <p:nvPr>
            <p:ph type="title"/>
          </p:nvPr>
        </p:nvSpPr>
        <p:spPr/>
        <p:txBody>
          <a:bodyPr/>
          <a:lstStyle/>
          <a:p>
            <a:r>
              <a:rPr lang="en-GB" dirty="0"/>
              <a:t>Bottom up</a:t>
            </a:r>
          </a:p>
        </p:txBody>
      </p:sp>
      <p:sp>
        <p:nvSpPr>
          <p:cNvPr id="3" name="Content Placeholder 2">
            <a:extLst>
              <a:ext uri="{FF2B5EF4-FFF2-40B4-BE49-F238E27FC236}">
                <a16:creationId xmlns:a16="http://schemas.microsoft.com/office/drawing/2014/main" id="{AFF76FBD-5115-47FB-9068-0EFC0827FF14}"/>
              </a:ext>
            </a:extLst>
          </p:cNvPr>
          <p:cNvSpPr>
            <a:spLocks noGrp="1"/>
          </p:cNvSpPr>
          <p:nvPr>
            <p:ph idx="1"/>
          </p:nvPr>
        </p:nvSpPr>
        <p:spPr>
          <a:xfrm>
            <a:off x="685801" y="2142067"/>
            <a:ext cx="10131425" cy="4352862"/>
          </a:xfrm>
        </p:spPr>
        <p:txBody>
          <a:bodyPr>
            <a:normAutofit/>
          </a:bodyPr>
          <a:lstStyle/>
          <a:p>
            <a:r>
              <a:rPr lang="en-US" sz="2400" dirty="0"/>
              <a:t>Bottom-up developing is a type of software </a:t>
            </a:r>
            <a:br>
              <a:rPr lang="en-US" sz="2400" dirty="0"/>
            </a:br>
            <a:r>
              <a:rPr lang="en-US" sz="2400" dirty="0"/>
              <a:t>development process that is based on using </a:t>
            </a:r>
            <a:br>
              <a:rPr lang="en-US" sz="2400" dirty="0"/>
            </a:br>
            <a:r>
              <a:rPr lang="en-US" sz="2400" dirty="0"/>
              <a:t>incoming data from the environment to form a perception. </a:t>
            </a:r>
          </a:p>
          <a:p>
            <a:r>
              <a:rPr lang="en-US" sz="2400" dirty="0"/>
              <a:t>For example if thinking about the human body sensory input is given through the eyes, which is then converted by the brain into a bigger picture that we see</a:t>
            </a:r>
          </a:p>
        </p:txBody>
      </p:sp>
      <p:pic>
        <p:nvPicPr>
          <p:cNvPr id="4" name="Picture 3">
            <a:extLst>
              <a:ext uri="{FF2B5EF4-FFF2-40B4-BE49-F238E27FC236}">
                <a16:creationId xmlns:a16="http://schemas.microsoft.com/office/drawing/2014/main" id="{7C5358D6-75D9-4CF3-B882-CB134E3D2675}"/>
              </a:ext>
            </a:extLst>
          </p:cNvPr>
          <p:cNvPicPr>
            <a:picLocks noChangeAspect="1"/>
          </p:cNvPicPr>
          <p:nvPr/>
        </p:nvPicPr>
        <p:blipFill>
          <a:blip r:embed="rId2"/>
          <a:stretch>
            <a:fillRect/>
          </a:stretch>
        </p:blipFill>
        <p:spPr>
          <a:xfrm>
            <a:off x="7269436" y="238315"/>
            <a:ext cx="4637002" cy="3352049"/>
          </a:xfrm>
          <a:prstGeom prst="rect">
            <a:avLst/>
          </a:prstGeom>
        </p:spPr>
      </p:pic>
    </p:spTree>
    <p:extLst>
      <p:ext uri="{BB962C8B-B14F-4D97-AF65-F5344CB8AC3E}">
        <p14:creationId xmlns:p14="http://schemas.microsoft.com/office/powerpoint/2010/main" val="397081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EA4E-2CD1-4AB8-842A-7B36F0D9A0C2}"/>
              </a:ext>
            </a:extLst>
          </p:cNvPr>
          <p:cNvSpPr>
            <a:spLocks noGrp="1"/>
          </p:cNvSpPr>
          <p:nvPr>
            <p:ph type="title"/>
          </p:nvPr>
        </p:nvSpPr>
        <p:spPr/>
        <p:txBody>
          <a:bodyPr/>
          <a:lstStyle/>
          <a:p>
            <a:r>
              <a:rPr lang="en-GB" dirty="0"/>
              <a:t>Today we will look at</a:t>
            </a:r>
          </a:p>
        </p:txBody>
      </p:sp>
      <p:sp>
        <p:nvSpPr>
          <p:cNvPr id="3" name="Content Placeholder 2">
            <a:extLst>
              <a:ext uri="{FF2B5EF4-FFF2-40B4-BE49-F238E27FC236}">
                <a16:creationId xmlns:a16="http://schemas.microsoft.com/office/drawing/2014/main" id="{B29A1BF5-F387-48F8-85F9-600E5C5269C7}"/>
              </a:ext>
            </a:extLst>
          </p:cNvPr>
          <p:cNvSpPr>
            <a:spLocks noGrp="1"/>
          </p:cNvSpPr>
          <p:nvPr>
            <p:ph idx="1"/>
          </p:nvPr>
        </p:nvSpPr>
        <p:spPr/>
        <p:txBody>
          <a:bodyPr>
            <a:normAutofit/>
          </a:bodyPr>
          <a:lstStyle/>
          <a:p>
            <a:r>
              <a:rPr lang="en-GB" sz="2800" dirty="0" err="1"/>
              <a:t>Modulisation</a:t>
            </a:r>
            <a:endParaRPr lang="en-GB" sz="2800" dirty="0"/>
          </a:p>
          <a:p>
            <a:r>
              <a:rPr lang="en-GB" sz="2800" dirty="0"/>
              <a:t>Decomposition</a:t>
            </a:r>
          </a:p>
          <a:p>
            <a:r>
              <a:rPr lang="en-GB" sz="2800" dirty="0"/>
              <a:t>Pattern Recognition</a:t>
            </a:r>
          </a:p>
        </p:txBody>
      </p:sp>
    </p:spTree>
    <p:extLst>
      <p:ext uri="{BB962C8B-B14F-4D97-AF65-F5344CB8AC3E}">
        <p14:creationId xmlns:p14="http://schemas.microsoft.com/office/powerpoint/2010/main" val="360885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2125-B485-4593-9A8E-093CEEC3246E}"/>
              </a:ext>
            </a:extLst>
          </p:cNvPr>
          <p:cNvSpPr>
            <a:spLocks noGrp="1"/>
          </p:cNvSpPr>
          <p:nvPr>
            <p:ph type="title"/>
          </p:nvPr>
        </p:nvSpPr>
        <p:spPr/>
        <p:txBody>
          <a:bodyPr/>
          <a:lstStyle/>
          <a:p>
            <a:r>
              <a:rPr lang="en-GB" dirty="0" err="1"/>
              <a:t>Modualisation</a:t>
            </a:r>
            <a:r>
              <a:rPr lang="en-GB" dirty="0"/>
              <a:t> </a:t>
            </a:r>
          </a:p>
        </p:txBody>
      </p:sp>
      <p:sp>
        <p:nvSpPr>
          <p:cNvPr id="3" name="Content Placeholder 2">
            <a:extLst>
              <a:ext uri="{FF2B5EF4-FFF2-40B4-BE49-F238E27FC236}">
                <a16:creationId xmlns:a16="http://schemas.microsoft.com/office/drawing/2014/main" id="{3F2E6E46-3033-4A23-B887-3C9553532866}"/>
              </a:ext>
            </a:extLst>
          </p:cNvPr>
          <p:cNvSpPr>
            <a:spLocks noGrp="1"/>
          </p:cNvSpPr>
          <p:nvPr>
            <p:ph idx="1"/>
          </p:nvPr>
        </p:nvSpPr>
        <p:spPr>
          <a:xfrm>
            <a:off x="685802" y="2142067"/>
            <a:ext cx="7247964" cy="4106333"/>
          </a:xfrm>
        </p:spPr>
        <p:txBody>
          <a:bodyPr>
            <a:normAutofit/>
          </a:bodyPr>
          <a:lstStyle/>
          <a:p>
            <a:r>
              <a:rPr lang="en-US" sz="2400" dirty="0"/>
              <a:t>Modular programming is the process of subdividing a computer program into separate sub-programs</a:t>
            </a:r>
          </a:p>
          <a:p>
            <a:r>
              <a:rPr lang="en-US" sz="2400" dirty="0"/>
              <a:t>E.g. Object Orientated Programming / libraries of code / common code e.g. </a:t>
            </a:r>
            <a:r>
              <a:rPr lang="en-US" sz="2400" dirty="0" err="1"/>
              <a:t>dlls</a:t>
            </a:r>
            <a:endParaRPr lang="en-US" sz="2400" dirty="0"/>
          </a:p>
          <a:p>
            <a:r>
              <a:rPr lang="en-US" sz="2400" dirty="0"/>
              <a:t>A module is a separate software component.</a:t>
            </a:r>
          </a:p>
          <a:p>
            <a:r>
              <a:rPr lang="en-US" sz="2400" dirty="0"/>
              <a:t>Modules can often be used in a variety of applications and functions with other components of the system.</a:t>
            </a:r>
          </a:p>
          <a:p>
            <a:pPr marL="0" indent="0">
              <a:buNone/>
            </a:pPr>
            <a:endParaRPr lang="en-GB" sz="2400" dirty="0"/>
          </a:p>
          <a:p>
            <a:pPr marL="0" indent="0">
              <a:buNone/>
            </a:pPr>
            <a:r>
              <a:rPr lang="en-GB" sz="2400" dirty="0"/>
              <a:t>Can you think of any common modules?</a:t>
            </a:r>
          </a:p>
        </p:txBody>
      </p:sp>
      <p:pic>
        <p:nvPicPr>
          <p:cNvPr id="1026" name="Picture 2" descr="Avoiding common confusions with modules in Angular - Angular inDepth">
            <a:extLst>
              <a:ext uri="{FF2B5EF4-FFF2-40B4-BE49-F238E27FC236}">
                <a16:creationId xmlns:a16="http://schemas.microsoft.com/office/drawing/2014/main" id="{F643A6D9-213C-4E84-B881-0DC8B75EC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314" y="0"/>
            <a:ext cx="4561418" cy="364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31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13CC-7C03-1609-99BA-E097BA04413D}"/>
              </a:ext>
            </a:extLst>
          </p:cNvPr>
          <p:cNvSpPr>
            <a:spLocks noGrp="1"/>
          </p:cNvSpPr>
          <p:nvPr>
            <p:ph type="title"/>
          </p:nvPr>
        </p:nvSpPr>
        <p:spPr/>
        <p:txBody>
          <a:bodyPr/>
          <a:lstStyle/>
          <a:p>
            <a:r>
              <a:rPr lang="en-GB" dirty="0"/>
              <a:t>(You don’t need to know this) Windows </a:t>
            </a:r>
            <a:r>
              <a:rPr lang="en-GB" dirty="0" err="1"/>
              <a:t>dlls</a:t>
            </a:r>
            <a:endParaRPr lang="en-GB" dirty="0"/>
          </a:p>
        </p:txBody>
      </p:sp>
      <p:sp>
        <p:nvSpPr>
          <p:cNvPr id="3" name="Content Placeholder 2">
            <a:extLst>
              <a:ext uri="{FF2B5EF4-FFF2-40B4-BE49-F238E27FC236}">
                <a16:creationId xmlns:a16="http://schemas.microsoft.com/office/drawing/2014/main" id="{8A7BA168-1E21-231D-9C77-2F52B6F8CDCA}"/>
              </a:ext>
            </a:extLst>
          </p:cNvPr>
          <p:cNvSpPr>
            <a:spLocks noGrp="1"/>
          </p:cNvSpPr>
          <p:nvPr>
            <p:ph idx="1"/>
          </p:nvPr>
        </p:nvSpPr>
        <p:spPr/>
        <p:txBody>
          <a:bodyPr>
            <a:normAutofit/>
          </a:bodyPr>
          <a:lstStyle/>
          <a:p>
            <a:r>
              <a:rPr lang="en-GB" sz="2800" dirty="0"/>
              <a:t>Kernel.dll – memory management, IO, create processes</a:t>
            </a:r>
          </a:p>
          <a:p>
            <a:r>
              <a:rPr lang="en-GB" sz="2800" dirty="0"/>
              <a:t>GDI32.dll – graphics device interface. Primitive drawing functions to video or printers.</a:t>
            </a:r>
          </a:p>
          <a:p>
            <a:r>
              <a:rPr lang="en-GB" sz="2800" dirty="0"/>
              <a:t>WS2_32.DLL – Winsock, provides TCP/IP networking functions</a:t>
            </a:r>
          </a:p>
          <a:p>
            <a:r>
              <a:rPr lang="en-GB" sz="2800" dirty="0"/>
              <a:t>USER32.DLL – creates windows, buttons, desktop, menus (the GUI)</a:t>
            </a:r>
          </a:p>
        </p:txBody>
      </p:sp>
    </p:spTree>
    <p:extLst>
      <p:ext uri="{BB962C8B-B14F-4D97-AF65-F5344CB8AC3E}">
        <p14:creationId xmlns:p14="http://schemas.microsoft.com/office/powerpoint/2010/main" val="345205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6959-5208-4CAA-8029-3B354C902A7A}"/>
              </a:ext>
            </a:extLst>
          </p:cNvPr>
          <p:cNvSpPr>
            <a:spLocks noGrp="1"/>
          </p:cNvSpPr>
          <p:nvPr>
            <p:ph type="title"/>
          </p:nvPr>
        </p:nvSpPr>
        <p:spPr/>
        <p:txBody>
          <a:bodyPr/>
          <a:lstStyle/>
          <a:p>
            <a:r>
              <a:rPr lang="en-GB" dirty="0"/>
              <a:t>Decomposition</a:t>
            </a:r>
          </a:p>
        </p:txBody>
      </p:sp>
      <p:sp>
        <p:nvSpPr>
          <p:cNvPr id="3" name="Content Placeholder 2">
            <a:extLst>
              <a:ext uri="{FF2B5EF4-FFF2-40B4-BE49-F238E27FC236}">
                <a16:creationId xmlns:a16="http://schemas.microsoft.com/office/drawing/2014/main" id="{C04AB9CD-3629-4221-B69A-F464AB1B6657}"/>
              </a:ext>
            </a:extLst>
          </p:cNvPr>
          <p:cNvSpPr>
            <a:spLocks noGrp="1"/>
          </p:cNvSpPr>
          <p:nvPr>
            <p:ph idx="1"/>
          </p:nvPr>
        </p:nvSpPr>
        <p:spPr/>
        <p:txBody>
          <a:bodyPr>
            <a:normAutofit/>
          </a:bodyPr>
          <a:lstStyle/>
          <a:p>
            <a:r>
              <a:rPr lang="en-GB" sz="2400" dirty="0"/>
              <a:t>Decomposition is one of the four cornerstones of Computer Science.</a:t>
            </a:r>
          </a:p>
          <a:p>
            <a:r>
              <a:rPr lang="en-GB" sz="2400" dirty="0"/>
              <a:t>It involves breaking down a complex problem or system into smaller parts that are more manageable and easier to understand.</a:t>
            </a:r>
          </a:p>
          <a:p>
            <a:r>
              <a:rPr lang="en-GB" sz="2400" dirty="0"/>
              <a:t>The smaller parts can then be examined and solved, or designed individually.</a:t>
            </a:r>
          </a:p>
        </p:txBody>
      </p:sp>
    </p:spTree>
    <p:extLst>
      <p:ext uri="{BB962C8B-B14F-4D97-AF65-F5344CB8AC3E}">
        <p14:creationId xmlns:p14="http://schemas.microsoft.com/office/powerpoint/2010/main" val="46157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composition - Barefoot Computing | Computational thinking, Computer  science, Time worksheets">
            <a:extLst>
              <a:ext uri="{FF2B5EF4-FFF2-40B4-BE49-F238E27FC236}">
                <a16:creationId xmlns:a16="http://schemas.microsoft.com/office/drawing/2014/main" id="{7FF3A109-E9DB-4646-A418-5E95B54C8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4" y="0"/>
            <a:ext cx="9731884" cy="688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2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60FFDBD77C6949BAF9BDB272FFD6BF" ma:contentTypeVersion="13" ma:contentTypeDescription="Create a new document." ma:contentTypeScope="" ma:versionID="47854e1d1486e73bd436430fe33e35e5">
  <xsd:schema xmlns:xsd="http://www.w3.org/2001/XMLSchema" xmlns:xs="http://www.w3.org/2001/XMLSchema" xmlns:p="http://schemas.microsoft.com/office/2006/metadata/properties" xmlns:ns3="2a2c75c5-b306-44ac-b7d6-6d90d2b44ce1" xmlns:ns4="b0a57d7a-ad49-4eaa-873c-6496d7f39448" targetNamespace="http://schemas.microsoft.com/office/2006/metadata/properties" ma:root="true" ma:fieldsID="59f8388f9ef87a518394206e4079abf9" ns3:_="" ns4:_="">
    <xsd:import namespace="2a2c75c5-b306-44ac-b7d6-6d90d2b44ce1"/>
    <xsd:import namespace="b0a57d7a-ad49-4eaa-873c-6496d7f3944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2c75c5-b306-44ac-b7d6-6d90d2b44c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a57d7a-ad49-4eaa-873c-6496d7f3944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93A2A2-7773-427F-AE2F-DCE05864AF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2c75c5-b306-44ac-b7d6-6d90d2b44ce1"/>
    <ds:schemaRef ds:uri="b0a57d7a-ad49-4eaa-873c-6496d7f394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C88D03-F75A-4B37-BB29-4688342BDAA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FB87170-A001-48B1-A9B6-672A39A7F5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{1177F77B-D03D-49DE-9F1E-655B70FB7A52}tf03457452</Template>
  <TotalTime>9</TotalTime>
  <Words>777</Words>
  <Application>Microsoft Office PowerPoint</Application>
  <PresentationFormat>Widescreen</PresentationFormat>
  <Paragraphs>88</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Droid Sans</vt:lpstr>
      <vt:lpstr>Celestial</vt:lpstr>
      <vt:lpstr>Modulisation decomposition</vt:lpstr>
      <vt:lpstr>Polya’s Problem Solving Strategy</vt:lpstr>
      <vt:lpstr>Top down</vt:lpstr>
      <vt:lpstr>Bottom up</vt:lpstr>
      <vt:lpstr>Today we will look at</vt:lpstr>
      <vt:lpstr>Modualisation </vt:lpstr>
      <vt:lpstr>(You don’t need to know this) Windows dlls</vt:lpstr>
      <vt:lpstr>Decomposition</vt:lpstr>
      <vt:lpstr>PowerPoint Presentation</vt:lpstr>
      <vt:lpstr>PowerPoint Presentation</vt:lpstr>
      <vt:lpstr>PowerPoint Presentation</vt:lpstr>
      <vt:lpstr>Pattern Recognition</vt:lpstr>
      <vt:lpstr>PowerPoint Presentation</vt:lpstr>
      <vt:lpstr>PowerPoint Presentation</vt:lpstr>
      <vt:lpstr>PowerPoint Presentation</vt:lpstr>
      <vt:lpstr>Using patterns</vt:lpstr>
      <vt:lpstr>Pattern example</vt:lpstr>
      <vt:lpstr>Worksheet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Modularisation decomposition</dc:title>
  <dc:creator>John Glazebrook</dc:creator>
  <cp:lastModifiedBy>John Glazebrook</cp:lastModifiedBy>
  <cp:revision>2</cp:revision>
  <dcterms:created xsi:type="dcterms:W3CDTF">2020-09-03T09:37:44Z</dcterms:created>
  <dcterms:modified xsi:type="dcterms:W3CDTF">2022-09-21T13:22:18Z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0x010100C660FFDBD77C6949BAF9BDB272FFD6BF</vt:lpwstr>
  </property>
</Properties>
</file>