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426A8-28F9-0548-851B-F0BF21D54054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0B076-600F-AE47-8627-6FFFAD9D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4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Drops assumptions (weaker) and adds a new requirement on the status).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0B076-600F-AE47-8627-6FFFAD9D00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5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663F-3CB8-450A-AF21-43B9C0CCAF49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oonwerks/CASE/blob/master/TA2/Simple_Example_V3_Exploratory/SW_EXTEND.aad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UAV Mission Computer Software (Simplified)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3874" y="3320716"/>
            <a:ext cx="2149642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Radio 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133474" y="3320716"/>
            <a:ext cx="2149642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Flight Planner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553074" y="3320716"/>
            <a:ext cx="2149642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Driver</a:t>
            </a:r>
          </a:p>
        </p:txBody>
      </p: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7283116" y="4158916"/>
            <a:ext cx="226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863516" y="4158916"/>
            <a:ext cx="226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18406" y="4950744"/>
            <a:ext cx="202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 message is Valid (authenticated)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5238" y="2535885"/>
            <a:ext cx="139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message is Valid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2242" y="4997116"/>
            <a:ext cx="202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 well-formed mission</a:t>
            </a:r>
          </a:p>
        </p:txBody>
      </p:sp>
    </p:spTree>
    <p:extLst>
      <p:ext uri="{BB962C8B-B14F-4D97-AF65-F5344CB8AC3E}">
        <p14:creationId xmlns:p14="http://schemas.microsoft.com/office/powerpoint/2010/main" val="23969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9" y="211054"/>
            <a:ext cx="11430000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84" y="3398365"/>
            <a:ext cx="5105149" cy="2813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29" y="3133605"/>
            <a:ext cx="5361071" cy="30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4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UAV Mission Computer Software (Simplified)</a:t>
            </a:r>
            <a:br>
              <a:rPr lang="en-US" dirty="0"/>
            </a:br>
            <a:r>
              <a:rPr lang="en-US" sz="3200" dirty="0"/>
              <a:t>with Attestation Manager model transformation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3874" y="3320716"/>
            <a:ext cx="2149642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Radio 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3494" y="3320716"/>
            <a:ext cx="2149642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Flight Planner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553074" y="3320716"/>
            <a:ext cx="2149642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Driver</a:t>
            </a:r>
          </a:p>
        </p:txBody>
      </p: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8793136" y="4158916"/>
            <a:ext cx="75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3"/>
            <a:endCxn id="6" idx="1"/>
          </p:cNvCxnSpPr>
          <p:nvPr/>
        </p:nvCxnSpPr>
        <p:spPr>
          <a:xfrm>
            <a:off x="6023811" y="4158916"/>
            <a:ext cx="619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4266" y="4966445"/>
            <a:ext cx="134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 Valid message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3494" y="2353262"/>
            <a:ext cx="1392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message is Valid and Trusted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2262" y="4997116"/>
            <a:ext cx="202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 well-formed mission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4169" y="3320716"/>
            <a:ext cx="2149642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Attestation Manager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63516" y="4563979"/>
            <a:ext cx="1010653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63516" y="3842084"/>
            <a:ext cx="1010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863516" y="3617494"/>
            <a:ext cx="1010653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87703" y="2678668"/>
            <a:ext cx="139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Valid message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80346" y="4993785"/>
            <a:ext cx="202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 message is Trusted (passes remote attestation)</a:t>
            </a:r>
          </a:p>
        </p:txBody>
      </p:sp>
    </p:spTree>
    <p:extLst>
      <p:ext uri="{BB962C8B-B14F-4D97-AF65-F5344CB8AC3E}">
        <p14:creationId xmlns:p14="http://schemas.microsoft.com/office/powerpoint/2010/main" val="42369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89" y="94122"/>
            <a:ext cx="8879305" cy="2824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4" y="3040698"/>
            <a:ext cx="4893365" cy="3336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308" y="3184357"/>
            <a:ext cx="5237656" cy="33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3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</a:t>
            </a:r>
            <a:r>
              <a:rPr lang="en-US" dirty="0" err="1"/>
              <a:t>RadioDriver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Transformation modifies </a:t>
            </a:r>
            <a:r>
              <a:rPr lang="en-US" dirty="0" err="1"/>
              <a:t>RadioDriver</a:t>
            </a:r>
            <a:r>
              <a:rPr lang="en-US" dirty="0"/>
              <a:t> component by adding two new features:</a:t>
            </a:r>
          </a:p>
          <a:p>
            <a:pPr lvl="1"/>
            <a:r>
              <a:rPr lang="en-US" dirty="0" err="1"/>
              <a:t>am_request</a:t>
            </a:r>
            <a:r>
              <a:rPr lang="en-US" dirty="0"/>
              <a:t> : in data port</a:t>
            </a:r>
          </a:p>
          <a:p>
            <a:pPr lvl="1"/>
            <a:r>
              <a:rPr lang="en-US" dirty="0" err="1"/>
              <a:t>am_response</a:t>
            </a:r>
            <a:r>
              <a:rPr lang="en-US" dirty="0"/>
              <a:t>: out data port</a:t>
            </a:r>
          </a:p>
          <a:p>
            <a:r>
              <a:rPr lang="en-US" dirty="0"/>
              <a:t>This modification will be reflected in other implementations that contain </a:t>
            </a:r>
            <a:r>
              <a:rPr lang="en-US" dirty="0" err="1"/>
              <a:t>RadioDriver</a:t>
            </a:r>
            <a:endParaRPr lang="en-US" dirty="0"/>
          </a:p>
          <a:p>
            <a:pPr lvl="1"/>
            <a:r>
              <a:rPr lang="en-US" dirty="0"/>
              <a:t>We don’t want this!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Use transformed </a:t>
            </a:r>
            <a:r>
              <a:rPr lang="en-US" dirty="0" err="1"/>
              <a:t>RadioDriver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BAD</a:t>
            </a:r>
            <a:endParaRPr lang="en-US" dirty="0"/>
          </a:p>
          <a:p>
            <a:pPr lvl="1"/>
            <a:r>
              <a:rPr lang="en-US" dirty="0"/>
              <a:t>Create a copy of </a:t>
            </a:r>
            <a:r>
              <a:rPr lang="en-US" dirty="0" err="1"/>
              <a:t>RadioDriver</a:t>
            </a:r>
            <a:r>
              <a:rPr lang="en-US" dirty="0"/>
              <a:t> and use in transformed model </a:t>
            </a:r>
            <a:r>
              <a:rPr lang="en-US" dirty="0">
                <a:sym typeface="Wingdings" panose="05000000000000000000" pitchFamily="2" charset="2"/>
              </a:rPr>
              <a:t> LESS BAD</a:t>
            </a:r>
            <a:endParaRPr lang="en-US" dirty="0"/>
          </a:p>
          <a:p>
            <a:pPr lvl="1"/>
            <a:r>
              <a:rPr lang="en-US" dirty="0"/>
              <a:t>Extend </a:t>
            </a:r>
            <a:r>
              <a:rPr lang="en-US" dirty="0" err="1"/>
              <a:t>RadioDriver</a:t>
            </a:r>
            <a:r>
              <a:rPr lang="en-US" dirty="0"/>
              <a:t> and use in transformed model </a:t>
            </a:r>
            <a:r>
              <a:rPr lang="en-US" dirty="0">
                <a:sym typeface="Wingdings" panose="05000000000000000000" pitchFamily="2" charset="2"/>
              </a:rPr>
              <a:t> OKAY, I GUESS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RadioDriver</a:t>
            </a:r>
            <a:r>
              <a:rPr lang="en-US" dirty="0"/>
              <a:t>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5" y="2608471"/>
            <a:ext cx="5891965" cy="2883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1" y="2608471"/>
            <a:ext cx="5776161" cy="36519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D9B5A8-EEA8-3E40-BFF8-D31530C20675}"/>
              </a:ext>
            </a:extLst>
          </p:cNvPr>
          <p:cNvSpPr txBox="1"/>
          <p:nvPr/>
        </p:nvSpPr>
        <p:spPr>
          <a:xfrm>
            <a:off x="838200" y="1503248"/>
            <a:ext cx="102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Example: </a:t>
            </a:r>
            <a:r>
              <a:rPr lang="en-US" dirty="0">
                <a:hlinkClick r:id="rId4"/>
              </a:rPr>
              <a:t>https://github.com/loonwerks/CASE/blob/master/TA2/Simple_Example_V3_Exploratory/SW_EXTEND.aadl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Extending </a:t>
            </a:r>
            <a:r>
              <a:rPr lang="en-US" dirty="0" err="1"/>
              <a:t>RadioDriver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AGREE statements specified in </a:t>
            </a:r>
            <a:r>
              <a:rPr lang="en-US" dirty="0" err="1"/>
              <a:t>RadioDriver</a:t>
            </a:r>
            <a:r>
              <a:rPr lang="en-US" dirty="0"/>
              <a:t> are not extended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AGREE will fail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154067"/>
            <a:ext cx="11620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2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17-665D-DF4F-BCEF-3EB64E93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Basic Semantics for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041B-B53C-8A42-B937-88F41B90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564"/>
            <a:ext cx="10515600" cy="2090393"/>
          </a:xfrm>
        </p:spPr>
        <p:txBody>
          <a:bodyPr>
            <a:normAutofit/>
          </a:bodyPr>
          <a:lstStyle/>
          <a:p>
            <a:r>
              <a:rPr lang="en-US" dirty="0"/>
              <a:t>Contracts only in components declaring the feature or local variable</a:t>
            </a:r>
          </a:p>
          <a:p>
            <a:r>
              <a:rPr lang="en-US" dirty="0"/>
              <a:t>Contracts automatically move down the type hierarchy as expected</a:t>
            </a:r>
          </a:p>
          <a:p>
            <a:r>
              <a:rPr lang="en-US" dirty="0"/>
              <a:t>Implementations may re-define component local variables etc.</a:t>
            </a:r>
          </a:p>
          <a:p>
            <a:r>
              <a:rPr lang="en-US" dirty="0"/>
              <a:t>Enforces the principle of sub-contracting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F5A4B-61DA-2A44-8FB3-013FAF37B8C5}"/>
              </a:ext>
            </a:extLst>
          </p:cNvPr>
          <p:cNvSpPr txBox="1"/>
          <p:nvPr/>
        </p:nvSpPr>
        <p:spPr>
          <a:xfrm>
            <a:off x="838200" y="3925957"/>
            <a:ext cx="10369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</a:t>
            </a:r>
            <a:r>
              <a:rPr lang="en-US" dirty="0"/>
              <a:t> </a:t>
            </a:r>
            <a:r>
              <a:rPr lang="en-US" dirty="0" err="1"/>
              <a:t>RadioDriverA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SW::</a:t>
            </a:r>
            <a:r>
              <a:rPr lang="en-US" dirty="0" err="1"/>
              <a:t>RadioDriver</a:t>
            </a:r>
            <a:endParaRPr lang="en-US" dirty="0"/>
          </a:p>
          <a:p>
            <a:r>
              <a:rPr lang="en-US" dirty="0"/>
              <a:t>    </a:t>
            </a:r>
            <a:r>
              <a:rPr lang="en-US" b="1" dirty="0"/>
              <a:t>features</a:t>
            </a:r>
            <a:endParaRPr lang="en-US" dirty="0"/>
          </a:p>
          <a:p>
            <a:r>
              <a:rPr lang="en-US" dirty="0"/>
              <a:t>       </a:t>
            </a:r>
            <a:r>
              <a:rPr lang="en-US" dirty="0" err="1"/>
              <a:t>am_request</a:t>
            </a:r>
            <a:r>
              <a:rPr lang="en-US" dirty="0"/>
              <a:t>: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port</a:t>
            </a:r>
            <a:r>
              <a:rPr lang="en-US" dirty="0"/>
              <a:t> </a:t>
            </a:r>
            <a:r>
              <a:rPr lang="en-US" dirty="0" err="1"/>
              <a:t>CASE_Model_Transformations</a:t>
            </a:r>
            <a:r>
              <a:rPr lang="en-US" dirty="0"/>
              <a:t>::</a:t>
            </a:r>
            <a:r>
              <a:rPr lang="en-US" dirty="0" err="1"/>
              <a:t>CASE_AttestationRequestMsg.Impl</a:t>
            </a:r>
            <a:r>
              <a:rPr lang="en-US" dirty="0"/>
              <a:t>;</a:t>
            </a:r>
          </a:p>
          <a:p>
            <a:r>
              <a:rPr lang="en-US" dirty="0"/>
              <a:t>       </a:t>
            </a:r>
            <a:r>
              <a:rPr lang="en-US" dirty="0" err="1"/>
              <a:t>am_response</a:t>
            </a:r>
            <a:r>
              <a:rPr lang="en-US" dirty="0"/>
              <a:t>: </a:t>
            </a:r>
            <a:r>
              <a:rPr lang="en-US" b="1" dirty="0"/>
              <a:t>out</a:t>
            </a:r>
            <a:r>
              <a:rPr lang="en-US" dirty="0"/>
              <a:t> </a:t>
            </a:r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port</a:t>
            </a:r>
            <a:r>
              <a:rPr lang="en-US" dirty="0"/>
              <a:t> </a:t>
            </a:r>
            <a:r>
              <a:rPr lang="en-US" dirty="0" err="1"/>
              <a:t>CASE_Model_Transformations</a:t>
            </a:r>
            <a:r>
              <a:rPr lang="en-US" dirty="0"/>
              <a:t>::</a:t>
            </a:r>
            <a:r>
              <a:rPr lang="en-US" dirty="0" err="1"/>
              <a:t>CASE_AttestationResponseMsg.Impl</a:t>
            </a:r>
            <a:r>
              <a:rPr lang="en-US" dirty="0"/>
              <a:t>;</a:t>
            </a:r>
          </a:p>
          <a:p>
            <a:r>
              <a:rPr lang="en-US" b="1" dirty="0"/>
              <a:t>    annex</a:t>
            </a:r>
            <a:r>
              <a:rPr lang="en-US" dirty="0"/>
              <a:t> agree{**</a:t>
            </a:r>
          </a:p>
          <a:p>
            <a:r>
              <a:rPr lang="en-US" dirty="0"/>
              <a:t>       assume Req01_Valid  “Req01_Valid” : SW::VALID(</a:t>
            </a:r>
            <a:r>
              <a:rPr lang="en-US" dirty="0" err="1"/>
              <a:t>am_request</a:t>
            </a:r>
            <a:r>
              <a:rPr lang="en-US" dirty="0"/>
              <a:t>);</a:t>
            </a:r>
          </a:p>
          <a:p>
            <a:r>
              <a:rPr lang="en-US" dirty="0"/>
              <a:t>       guarantee Req02_Valid “Req02_Valid”: SW::VALID(</a:t>
            </a:r>
            <a:r>
              <a:rPr lang="en-US" dirty="0" err="1"/>
              <a:t>am_response</a:t>
            </a:r>
            <a:r>
              <a:rPr lang="en-US" dirty="0"/>
              <a:t>); </a:t>
            </a:r>
          </a:p>
          <a:p>
            <a:r>
              <a:rPr lang="en-US" dirty="0"/>
              <a:t>    **}</a:t>
            </a:r>
          </a:p>
          <a:p>
            <a:r>
              <a:rPr lang="en-US" dirty="0"/>
              <a:t>    </a:t>
            </a: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dirty="0" err="1"/>
              <a:t>RadioDriver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8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17-665D-DF4F-BCEF-3EB64E93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Advanced Semantics for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041B-B53C-8A42-B937-88F41B90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83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Non-declaring components may weaken the assumption</a:t>
            </a:r>
          </a:p>
          <a:p>
            <a:r>
              <a:rPr lang="en-US" dirty="0"/>
              <a:t>Non-declaring components may strengthen the guarantee</a:t>
            </a:r>
          </a:p>
          <a:p>
            <a:r>
              <a:rPr lang="en-US" dirty="0"/>
              <a:t>Applies to all features and local variables and not just a subset</a:t>
            </a:r>
          </a:p>
          <a:p>
            <a:r>
              <a:rPr lang="en-US" dirty="0"/>
              <a:t>Replaces prior obligations entirely (must be proved)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super</a:t>
            </a:r>
            <a:r>
              <a:rPr lang="en-US" dirty="0"/>
              <a:t> keyword for convenience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B5B27-4EA1-5845-BCFD-48CB89A5F39D}"/>
              </a:ext>
            </a:extLst>
          </p:cNvPr>
          <p:cNvSpPr txBox="1"/>
          <p:nvPr/>
        </p:nvSpPr>
        <p:spPr>
          <a:xfrm>
            <a:off x="838200" y="4436732"/>
            <a:ext cx="10369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</a:t>
            </a:r>
            <a:r>
              <a:rPr lang="en-US" dirty="0"/>
              <a:t> </a:t>
            </a:r>
            <a:r>
              <a:rPr lang="en-US" dirty="0" err="1"/>
              <a:t>RadioDriverB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RadioDriverA</a:t>
            </a:r>
            <a:endParaRPr lang="en-US" dirty="0"/>
          </a:p>
          <a:p>
            <a:r>
              <a:rPr lang="en-US" b="1" dirty="0"/>
              <a:t>annex</a:t>
            </a:r>
            <a:r>
              <a:rPr lang="en-US" dirty="0"/>
              <a:t> agree{**</a:t>
            </a:r>
          </a:p>
          <a:p>
            <a:r>
              <a:rPr lang="en-US" dirty="0"/>
              <a:t>     guarantee super.Req02_Valid and super.Req001_RadioDriver; </a:t>
            </a:r>
          </a:p>
          <a:p>
            <a:r>
              <a:rPr lang="en-US" dirty="0"/>
              <a:t>     guarantee Req03_status “Good status”: </a:t>
            </a:r>
            <a:r>
              <a:rPr lang="en-US" dirty="0" err="1"/>
              <a:t>good_coordinate</a:t>
            </a:r>
            <a:r>
              <a:rPr lang="en-US" dirty="0"/>
              <a:t>(status); </a:t>
            </a:r>
          </a:p>
          <a:p>
            <a:r>
              <a:rPr lang="en-US" dirty="0"/>
              <a:t>    **}</a:t>
            </a:r>
          </a:p>
          <a:p>
            <a:r>
              <a:rPr lang="en-US" dirty="0"/>
              <a:t>    </a:t>
            </a: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dirty="0" err="1"/>
              <a:t>RadioDriver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1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338</Words>
  <Application>Microsoft Macintosh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UAV Mission Computer Software (Simplified)</vt:lpstr>
      <vt:lpstr>PowerPoint Presentation</vt:lpstr>
      <vt:lpstr>UAV Mission Computer Software (Simplified) with Attestation Manager model transformation</vt:lpstr>
      <vt:lpstr>PowerPoint Presentation</vt:lpstr>
      <vt:lpstr>Problem with RadioDriver</vt:lpstr>
      <vt:lpstr>Extending RadioDriver Component</vt:lpstr>
      <vt:lpstr>Problem with Extending RadioDriver</vt:lpstr>
      <vt:lpstr>AGREE Basic Semantics for extend</vt:lpstr>
      <vt:lpstr>AGREE Advanced Semantics for extend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 Mission Computer Software (Simplified)</dc:title>
  <dc:creator>Amundson, Isaac E</dc:creator>
  <cp:lastModifiedBy>Eric Mercer</cp:lastModifiedBy>
  <cp:revision>20</cp:revision>
  <dcterms:created xsi:type="dcterms:W3CDTF">2019-05-24T18:19:11Z</dcterms:created>
  <dcterms:modified xsi:type="dcterms:W3CDTF">2019-06-03T22:05:47Z</dcterms:modified>
</cp:coreProperties>
</file>