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input to output event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causality or sequencing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assuming such a detail does matter…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AGREE Event Port Semantics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AGREE Event Port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01996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45782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17122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AGREE need event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BEA9-5A5C-4D4E-A221-9933EEE5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needs to be proved relative to events and sequencing? </a:t>
            </a:r>
          </a:p>
          <a:p>
            <a:r>
              <a:rPr lang="en-US" dirty="0"/>
              <a:t>How would the input to output event constraint strengthen the AGREE proof relative to the output property?</a:t>
            </a:r>
          </a:p>
          <a:p>
            <a:r>
              <a:rPr lang="en-US" dirty="0"/>
              <a:t>Does the output constraint need to be tied to the input event?</a:t>
            </a:r>
          </a:p>
          <a:p>
            <a:r>
              <a:rPr lang="en-US" dirty="0"/>
              <a:t>How would downstream component assumptions rely on events or sequencing relative relative to the system level properties?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759</Words>
  <Application>Microsoft Macintosh PowerPoint</Application>
  <PresentationFormat>Widescreen</PresentationFormat>
  <Paragraphs>119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PowerPoint Presentation</vt:lpstr>
      <vt:lpstr>Proposed AGREE Event Port Semantics</vt:lpstr>
      <vt:lpstr>Proposed AGREE Event Port Syntax</vt:lpstr>
      <vt:lpstr>Does AGREE need event semantics</vt:lpstr>
      <vt:lpstr>General Concern With AGREE Semantics</vt:lpstr>
      <vt:lpstr>Consider Formalizing AGREE Semantics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21</cp:revision>
  <dcterms:created xsi:type="dcterms:W3CDTF">2019-06-10T19:40:03Z</dcterms:created>
  <dcterms:modified xsi:type="dcterms:W3CDTF">2019-06-10T21:51:35Z</dcterms:modified>
</cp:coreProperties>
</file>