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connect inputs to outputs without events but the modeler would need to introduce an initial message that is valid and well-formed so that the output can stutter in the absence of valid input—initialization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contract that fires no output event: trigger condition is always false.</a:t>
            </a:r>
          </a:p>
          <a:p>
            <a:endParaRPr lang="en-US" dirty="0"/>
          </a:p>
          <a:p>
            <a:r>
              <a:rPr lang="en-US" dirty="0"/>
              <a:t>Look at the contract semantics to see if it is possible to have an always false trigger condition. If yes, then how would it be verified? Does consistency catch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Sys.NoEvent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Sys.Toggles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3C460-CEC3-4141-8E30-B7F667C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If no events, does the contract hold?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29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A5B1B-5059-DE46-910E-290B7439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5" y="-277402"/>
            <a:ext cx="10170109" cy="7738127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2C19806F-9153-F94A-8454-D7C8E098B2C7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</p:spTree>
    <p:extLst>
      <p:ext uri="{BB962C8B-B14F-4D97-AF65-F5344CB8AC3E}">
        <p14:creationId xmlns:p14="http://schemas.microsoft.com/office/powerpoint/2010/main" val="118629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C208-5FE8-394C-951F-4DC4D8D7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3" y="-282185"/>
            <a:ext cx="10113072" cy="7694729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9A2D72FC-19A3-B24B-919C-08F0E4A7C6DE}"/>
              </a:ext>
            </a:extLst>
          </p:cNvPr>
          <p:cNvSpPr/>
          <p:nvPr/>
        </p:nvSpPr>
        <p:spPr>
          <a:xfrm>
            <a:off x="6616560" y="3299159"/>
            <a:ext cx="2116473" cy="536825"/>
          </a:xfrm>
          <a:prstGeom prst="upArrowCallout">
            <a:avLst>
              <a:gd name="adj1" fmla="val 17345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fail on event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709DB4D8-174C-1043-AD81-C7A92A9E6F38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75C3B9EC-3967-1E42-9D5F-D56D12E91300}"/>
              </a:ext>
            </a:extLst>
          </p:cNvPr>
          <p:cNvSpPr/>
          <p:nvPr/>
        </p:nvSpPr>
        <p:spPr>
          <a:xfrm>
            <a:off x="8096037" y="561456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87657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CFC92-C48F-9E48-B636-0892B27A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4" y="-237055"/>
            <a:ext cx="10119211" cy="7699400"/>
          </a:xfrm>
          <a:prstGeom prst="rect">
            <a:avLst/>
          </a:prstGeo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FFBEF033-2431-2543-A145-1C12ABCB4F20}"/>
              </a:ext>
            </a:extLst>
          </p:cNvPr>
          <p:cNvSpPr/>
          <p:nvPr/>
        </p:nvSpPr>
        <p:spPr>
          <a:xfrm>
            <a:off x="7017015" y="1060124"/>
            <a:ext cx="2410767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event toggles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ADAD622C-10CA-3144-8470-0CC0E0670782}"/>
              </a:ext>
            </a:extLst>
          </p:cNvPr>
          <p:cNvSpPr/>
          <p:nvPr/>
        </p:nvSpPr>
        <p:spPr>
          <a:xfrm>
            <a:off x="8222159" y="565660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9253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Modified AGREE Semantics to Witness Event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3882027"/>
            <a:ext cx="12122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Witness out event condition (should fail)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globally_no_event_out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”[] not(event(out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))”</a:t>
            </a:r>
            <a:r>
              <a:rPr lang="en-US" dirty="0">
                <a:latin typeface="Lucida Console" panose="020B0609040504020204" pitchFamily="49" charset="0"/>
              </a:rPr>
              <a:t>: not(event(out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22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3999016"/>
            <a:ext cx="12493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SW_FLT_STUTTER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"Stutter if input is not a valid and well-formed message"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not(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3F7F5F"/>
                </a:solidFill>
                <a:latin typeface="Menlo" panose="020B0609030804020204" pitchFamily="49" charset="0"/>
              </a:rPr>
              <a:t>-- What should this be?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2434975" y="421241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Events Needed: inputs not related to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994880" y="3390057"/>
            <a:ext cx="10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Events or Stream Initialization Needed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1566</Words>
  <Application>Microsoft Macintosh PowerPoint</Application>
  <PresentationFormat>Widescreen</PresentationFormat>
  <Paragraphs>215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If no events, does the contract hold?</vt:lpstr>
      <vt:lpstr>PowerPoint Presentation</vt:lpstr>
      <vt:lpstr>PowerPoint Presentation</vt:lpstr>
      <vt:lpstr>PowerPoint Presentation</vt:lpstr>
      <vt:lpstr>Modified AGREE Semantics to Witness Event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13</cp:revision>
  <dcterms:created xsi:type="dcterms:W3CDTF">2019-06-11T16:38:32Z</dcterms:created>
  <dcterms:modified xsi:type="dcterms:W3CDTF">2019-06-25T20:08:03Z</dcterms:modified>
</cp:coreProperties>
</file>