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BBF11-9365-9344-939E-0B74954C1E3F}" type="datetimeFigureOut">
              <a:rPr lang="en-US" smtClean="0"/>
              <a:t>11/6/19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2DB68-2EEF-7A4D-9CEB-71035AFB1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2DB68-2EEF-7A4D-9CEB-71035AFB1A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37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1225-13B9-3345-BFF7-CCC34222AC5D}" type="datetime1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0438-B767-D149-9F2D-0CB5042F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3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59F9-5DC0-1D4B-A7B6-FB2645B0E266}" type="datetime1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0438-B767-D149-9F2D-0CB5042F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5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7C30-E409-C744-8038-B865B7FD8C9E}" type="datetime1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0438-B767-D149-9F2D-0CB5042F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DD3A-78CE-B34C-A64C-4FED8385971F}" type="datetime1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0438-B767-D149-9F2D-0CB5042F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5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BAE5-D46E-7846-ABCB-8715D176CB7B}" type="datetime1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0438-B767-D149-9F2D-0CB5042F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0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3F09-A824-C54B-A8C1-916815E44AA0}" type="datetime1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0438-B767-D149-9F2D-0CB5042F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6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CA79-EB47-1146-B0DB-34854C3D9702}" type="datetime1">
              <a:rPr lang="en-US" smtClean="0"/>
              <a:t>11/6/19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0438-B767-D149-9F2D-0CB5042F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CF7C-E732-F34D-83CF-E6FE55AA142A}" type="datetime1">
              <a:rPr lang="en-US" smtClean="0"/>
              <a:t>11/6/19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0438-B767-D149-9F2D-0CB5042F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0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CE30-1BB5-7E46-AF6C-717BA0446609}" type="datetime1">
              <a:rPr lang="en-US" smtClean="0"/>
              <a:t>11/6/19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0438-B767-D149-9F2D-0CB5042F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368B-67D8-CF4C-AA0D-24DA8EE66FE1}" type="datetime1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0438-B767-D149-9F2D-0CB5042F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7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17AC-56EC-7C41-8571-850C572252A2}" type="datetime1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0438-B767-D149-9F2D-0CB5042F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6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DB2E7-3D3E-8F44-836B-80C6907A0BE4}" type="datetime1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80438-B767-D149-9F2D-0CB5042F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1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CAmkES</a:t>
            </a:r>
            <a:r>
              <a:rPr lang="en-US" dirty="0" smtClean="0"/>
              <a:t> Representation of Connectors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November 5,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0438-B767-D149-9F2D-0CB5042FA7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3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of </a:t>
            </a:r>
            <a:r>
              <a:rPr lang="en-US" dirty="0" err="1" smtClean="0"/>
              <a:t>CAmkES</a:t>
            </a:r>
            <a:r>
              <a:rPr lang="en-US" dirty="0" smtClean="0"/>
              <a:t> to AADL Semantics </a:t>
            </a:r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Unidirectional </a:t>
            </a:r>
            <a:r>
              <a:rPr lang="en-US" dirty="0" smtClean="0"/>
              <a:t>only for </a:t>
            </a:r>
            <a:r>
              <a:rPr lang="en-US" dirty="0"/>
              <a:t>internal connections</a:t>
            </a:r>
            <a:endParaRPr lang="en-US" dirty="0" smtClean="0"/>
          </a:p>
          <a:p>
            <a:r>
              <a:rPr lang="en-US" dirty="0" smtClean="0"/>
              <a:t>Must be asynchronous and thread safe</a:t>
            </a:r>
            <a:endParaRPr lang="en-US" dirty="0" smtClean="0"/>
          </a:p>
          <a:p>
            <a:r>
              <a:rPr lang="en-US" dirty="0" smtClean="0"/>
              <a:t>Non-blocking send </a:t>
            </a:r>
            <a:r>
              <a:rPr lang="en-US" dirty="0" smtClean="0"/>
              <a:t>operations</a:t>
            </a:r>
            <a:endParaRPr lang="en-US" dirty="0" smtClean="0"/>
          </a:p>
          <a:p>
            <a:r>
              <a:rPr lang="en-US" dirty="0" smtClean="0"/>
              <a:t>No return </a:t>
            </a:r>
            <a:r>
              <a:rPr lang="en-US" dirty="0" smtClean="0"/>
              <a:t>acknowledgement </a:t>
            </a:r>
            <a:r>
              <a:rPr lang="en-US" dirty="0" smtClean="0"/>
              <a:t>signals (if possible)</a:t>
            </a:r>
          </a:p>
          <a:p>
            <a:r>
              <a:rPr lang="en-US" dirty="0" smtClean="0"/>
              <a:t>Performance </a:t>
            </a:r>
            <a:r>
              <a:rPr lang="en-US" dirty="0" smtClean="0"/>
              <a:t>is important, but secondary to security and verification priorities</a:t>
            </a:r>
          </a:p>
          <a:p>
            <a:r>
              <a:rPr lang="en-US" dirty="0" smtClean="0"/>
              <a:t>Must conform to interpretation of AADL semantics, but not all </a:t>
            </a:r>
            <a:r>
              <a:rPr lang="en-US" dirty="0" smtClean="0"/>
              <a:t>details </a:t>
            </a:r>
            <a:r>
              <a:rPr lang="en-US" dirty="0" smtClean="0"/>
              <a:t>are necessarily in scope under CASE</a:t>
            </a:r>
          </a:p>
          <a:p>
            <a:r>
              <a:rPr lang="en-US" dirty="0" err="1" smtClean="0"/>
              <a:t>CAmkES</a:t>
            </a:r>
            <a:r>
              <a:rPr lang="en-US" dirty="0" smtClean="0"/>
              <a:t> pattern will be auto-generated via HAMR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0438-B767-D149-9F2D-0CB5042FA7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0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shared memory communication construct, no queuing.</a:t>
            </a:r>
          </a:p>
          <a:p>
            <a:r>
              <a:rPr lang="en-US" dirty="0" smtClean="0"/>
              <a:t>BEFORE</a:t>
            </a:r>
            <a:r>
              <a:rPr lang="en-US" dirty="0" smtClean="0"/>
              <a:t>: </a:t>
            </a:r>
            <a:r>
              <a:rPr lang="en-US" dirty="0" smtClean="0"/>
              <a:t>Monitor component, which included a blocking send and return acknowledgements between monitor and end points.</a:t>
            </a:r>
            <a:endParaRPr lang="en-US" dirty="0" smtClean="0"/>
          </a:p>
          <a:p>
            <a:r>
              <a:rPr lang="en-US" dirty="0" smtClean="0"/>
              <a:t>AFTER: </a:t>
            </a:r>
            <a:r>
              <a:rPr lang="en-US" dirty="0" smtClean="0"/>
              <a:t>Removed monitor components and </a:t>
            </a:r>
            <a:r>
              <a:rPr lang="en-US" dirty="0"/>
              <a:t>changed </a:t>
            </a:r>
            <a:r>
              <a:rPr lang="en-US" dirty="0" err="1" smtClean="0"/>
              <a:t>CAmkES</a:t>
            </a:r>
            <a:r>
              <a:rPr lang="en-US" dirty="0" smtClean="0"/>
              <a:t> data </a:t>
            </a:r>
            <a:r>
              <a:rPr lang="en-US" dirty="0"/>
              <a:t>port </a:t>
            </a:r>
            <a:r>
              <a:rPr lang="en-US" dirty="0" smtClean="0"/>
              <a:t> to </a:t>
            </a:r>
            <a:r>
              <a:rPr lang="en-US" dirty="0" smtClean="0"/>
              <a:t>“hash” approach </a:t>
            </a:r>
            <a:r>
              <a:rPr lang="en-US" dirty="0" smtClean="0"/>
              <a:t>on shared memory communication construct that </a:t>
            </a:r>
            <a:r>
              <a:rPr lang="en-US" dirty="0" smtClean="0"/>
              <a:t>overwrites previous sent data, non-blocking send, no return </a:t>
            </a:r>
            <a:r>
              <a:rPr lang="en-US" dirty="0" smtClean="0"/>
              <a:t>acknowledgement.</a:t>
            </a:r>
          </a:p>
          <a:p>
            <a:r>
              <a:rPr lang="en-US" dirty="0" smtClean="0"/>
              <a:t>STATUS: Available in </a:t>
            </a:r>
            <a:r>
              <a:rPr lang="en-US" dirty="0" err="1" smtClean="0"/>
              <a:t>CAmkES</a:t>
            </a:r>
            <a:r>
              <a:rPr lang="en-US" dirty="0" smtClean="0"/>
              <a:t>. </a:t>
            </a:r>
            <a:r>
              <a:rPr lang="en-US" dirty="0" smtClean="0"/>
              <a:t>Completing HAMR integration.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0438-B767-D149-9F2D-0CB5042FA7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notification signal</a:t>
            </a:r>
          </a:p>
          <a:p>
            <a:r>
              <a:rPr lang="en-US" dirty="0" smtClean="0"/>
              <a:t>Same security requirements as data ports</a:t>
            </a:r>
          </a:p>
          <a:p>
            <a:r>
              <a:rPr lang="en-US" dirty="0" smtClean="0"/>
              <a:t>Current status: Implemented a seL4Notification, emit/consume pair</a:t>
            </a:r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Does the current implementation conform to AADL semantics?</a:t>
            </a:r>
          </a:p>
          <a:p>
            <a:pPr lvl="1"/>
            <a:r>
              <a:rPr lang="en-US" dirty="0" smtClean="0"/>
              <a:t>Does the current implementation satisfy security requirements?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0438-B767-D149-9F2D-0CB5042FA7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Data 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 defined as event communications with data that is queued</a:t>
            </a:r>
          </a:p>
          <a:p>
            <a:r>
              <a:rPr lang="en-US" dirty="0" smtClean="0"/>
              <a:t>Same basic security requirements as data ports</a:t>
            </a:r>
          </a:p>
          <a:p>
            <a:r>
              <a:rPr lang="en-US" dirty="0" smtClean="0"/>
              <a:t>Current status: Implemented with monitor component that bundles event and data on the sender side, marshals and queues data for the receiving side.</a:t>
            </a:r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Does the current implementation conform to AADL semantics?</a:t>
            </a:r>
          </a:p>
          <a:p>
            <a:pPr lvl="1"/>
            <a:r>
              <a:rPr lang="en-US" dirty="0"/>
              <a:t>Does the </a:t>
            </a:r>
            <a:r>
              <a:rPr lang="en-US" dirty="0" smtClean="0"/>
              <a:t>monitor implementation </a:t>
            </a:r>
            <a:r>
              <a:rPr lang="en-US" dirty="0"/>
              <a:t>satisfy security requirements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80438-B767-D149-9F2D-0CB5042FA7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5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256</Words>
  <Application>Microsoft Macintosh PowerPoint</Application>
  <PresentationFormat>Widescreen</PresentationFormat>
  <Paragraphs>35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CAmkES Representation of Connectors</vt:lpstr>
      <vt:lpstr>Requirements of CAmkES to AADL Semantics Mapping</vt:lpstr>
      <vt:lpstr>Data Port</vt:lpstr>
      <vt:lpstr>Event Ports</vt:lpstr>
      <vt:lpstr>Event Data Ports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CAmkES Representation of Connectors</dc:title>
  <dc:creator>Microsoft Office User</dc:creator>
  <cp:lastModifiedBy>Microsoft Office User</cp:lastModifiedBy>
  <cp:revision>14</cp:revision>
  <dcterms:created xsi:type="dcterms:W3CDTF">2019-11-05T00:56:20Z</dcterms:created>
  <dcterms:modified xsi:type="dcterms:W3CDTF">2019-11-05T20:57:19Z</dcterms:modified>
</cp:coreProperties>
</file>