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f63a60ed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f63a60ed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f63a60edf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f63a60edf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f63a60edf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f63a60edf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f63a60edf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f63a60edf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f63a60edf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f63a60edf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f63a60edf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f63a60edf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f63a60edf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f63a60edf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f63a60edf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f63a60edf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1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g"/><Relationship Id="rId4" Type="http://schemas.openxmlformats.org/officeDocument/2006/relationships/image" Target="../media/image4.jpg"/><Relationship Id="rId5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2.jpg"/><Relationship Id="rId5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5" Type="http://schemas.openxmlformats.org/officeDocument/2006/relationships/image" Target="../media/image1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makes a Podcast Popular?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John Henry Wilson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40"/>
              <a:t>Qualities of Popular Podcasts</a:t>
            </a:r>
            <a:endParaRPr sz="2440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</a:t>
            </a:r>
            <a:r>
              <a:rPr lang="en" sz="1500"/>
              <a:t>ver 50% of the most popular podcasts have over 100 episodes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Nearly 80% of the most </a:t>
            </a:r>
            <a:r>
              <a:rPr lang="en" sz="1500"/>
              <a:t>popular podcasts have 10 episode or more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Over 50% of the most popular podcasts did not contain explicit content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Over 60% of the most popular podcast episodes did not contain explicit content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average duration of the most </a:t>
            </a:r>
            <a:r>
              <a:rPr lang="en" sz="1500"/>
              <a:t>popular</a:t>
            </a:r>
            <a:r>
              <a:rPr lang="en" sz="1500"/>
              <a:t> podcast episodes was </a:t>
            </a:r>
            <a:r>
              <a:rPr lang="en" sz="1500"/>
              <a:t>about</a:t>
            </a:r>
            <a:r>
              <a:rPr lang="en" sz="1500"/>
              <a:t> 72 </a:t>
            </a:r>
            <a:r>
              <a:rPr lang="en" sz="1500"/>
              <a:t>minutes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Podcast Episode Duration Stats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Mean: 71.69 minutes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Median: 54.07 minutes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Mode: 480.8 minutes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Standard Deviation: 82.41 minutes</a:t>
            </a:r>
            <a:endParaRPr sz="1700"/>
          </a:p>
        </p:txBody>
      </p:sp>
      <p:pic>
        <p:nvPicPr>
          <p:cNvPr id="100" name="Google Shape;100;p15" title="Duration_Box_&amp;_Whisker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8150" y="152400"/>
            <a:ext cx="4900035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/>
          <p:nvPr/>
        </p:nvSpPr>
        <p:spPr>
          <a:xfrm>
            <a:off x="3576825" y="4086902"/>
            <a:ext cx="14982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Minimum: 0.11 min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7497600" y="1409775"/>
            <a:ext cx="17949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Maximum: 716.94 min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4208150" y="884700"/>
            <a:ext cx="14811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Median: 54.07 min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5043925" y="3885450"/>
            <a:ext cx="1794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1st Quartile: 27.29 min</a:t>
            </a:r>
            <a:endParaRPr sz="12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5904825" y="953900"/>
            <a:ext cx="17949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3rd</a:t>
            </a:r>
            <a:r>
              <a:rPr lang="en" sz="1200">
                <a:solidFill>
                  <a:srgbClr val="FF0000"/>
                </a:solidFill>
              </a:rPr>
              <a:t> Quartile: 82.31 min</a:t>
            </a:r>
            <a:endParaRPr sz="1200">
              <a:solidFill>
                <a:srgbClr val="FF0000"/>
              </a:solidFill>
            </a:endParaRPr>
          </a:p>
        </p:txBody>
      </p:sp>
      <p:cxnSp>
        <p:nvCxnSpPr>
          <p:cNvPr id="106" name="Google Shape;106;p15"/>
          <p:cNvCxnSpPr>
            <a:stCxn id="102" idx="2"/>
          </p:cNvCxnSpPr>
          <p:nvPr/>
        </p:nvCxnSpPr>
        <p:spPr>
          <a:xfrm>
            <a:off x="8395050" y="1721775"/>
            <a:ext cx="400200" cy="430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15"/>
          <p:cNvCxnSpPr>
            <a:stCxn id="105" idx="2"/>
          </p:cNvCxnSpPr>
          <p:nvPr/>
        </p:nvCxnSpPr>
        <p:spPr>
          <a:xfrm flipH="1">
            <a:off x="5827275" y="1265300"/>
            <a:ext cx="975000" cy="436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5"/>
          <p:cNvCxnSpPr>
            <a:stCxn id="103" idx="2"/>
          </p:cNvCxnSpPr>
          <p:nvPr/>
        </p:nvCxnSpPr>
        <p:spPr>
          <a:xfrm flipH="1">
            <a:off x="4615100" y="1181100"/>
            <a:ext cx="333600" cy="497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15"/>
          <p:cNvCxnSpPr>
            <a:stCxn id="104" idx="1"/>
          </p:cNvCxnSpPr>
          <p:nvPr/>
        </p:nvCxnSpPr>
        <p:spPr>
          <a:xfrm rot="10800000">
            <a:off x="4413025" y="3573900"/>
            <a:ext cx="630900" cy="436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15"/>
          <p:cNvCxnSpPr>
            <a:stCxn id="101" idx="0"/>
          </p:cNvCxnSpPr>
          <p:nvPr/>
        </p:nvCxnSpPr>
        <p:spPr>
          <a:xfrm rot="10800000">
            <a:off x="4234425" y="3084602"/>
            <a:ext cx="91500" cy="1002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title"/>
          </p:nvPr>
        </p:nvSpPr>
        <p:spPr>
          <a:xfrm>
            <a:off x="311700" y="103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 Your Audience - Preferred Duration</a:t>
            </a:r>
            <a:endParaRPr/>
          </a:p>
        </p:txBody>
      </p:sp>
      <p:pic>
        <p:nvPicPr>
          <p:cNvPr id="116" name="Google Shape;116;p16" title="Preferred Podcast Duration by Listening Frequency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59547"/>
            <a:ext cx="4572002" cy="2827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075869"/>
            <a:ext cx="4519174" cy="2795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51400"/>
            <a:ext cx="4346173" cy="27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5200" y="-1"/>
            <a:ext cx="4189150" cy="2584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7"/>
          <p:cNvPicPr preferRelativeResize="0"/>
          <p:nvPr/>
        </p:nvPicPr>
        <p:blipFill rotWithShape="1">
          <a:blip r:embed="rId5">
            <a:alphaModFix/>
          </a:blip>
          <a:srcRect b="1610" l="-1590" r="1590" t="-1610"/>
          <a:stretch/>
        </p:blipFill>
        <p:spPr>
          <a:xfrm>
            <a:off x="4477875" y="2571744"/>
            <a:ext cx="4189150" cy="2584356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7"/>
          <p:cNvSpPr txBox="1"/>
          <p:nvPr/>
        </p:nvSpPr>
        <p:spPr>
          <a:xfrm>
            <a:off x="0" y="0"/>
            <a:ext cx="4125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Know Your Audience - Preferred Format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75" y="1239800"/>
            <a:ext cx="4405727" cy="2663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6647" y="0"/>
            <a:ext cx="4005543" cy="2478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47375" y="2571750"/>
            <a:ext cx="4054823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8"/>
          <p:cNvSpPr txBox="1"/>
          <p:nvPr/>
        </p:nvSpPr>
        <p:spPr>
          <a:xfrm>
            <a:off x="0" y="0"/>
            <a:ext cx="4195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Know Your Audience - Favorite Genre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87601"/>
            <a:ext cx="4511448" cy="2727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1438" y="2571750"/>
            <a:ext cx="4157798" cy="2563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23975"/>
            <a:ext cx="4036674" cy="2498902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9"/>
          <p:cNvSpPr txBox="1"/>
          <p:nvPr/>
        </p:nvSpPr>
        <p:spPr>
          <a:xfrm>
            <a:off x="0" y="0"/>
            <a:ext cx="3807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Know Your Audience - Host Preference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Insights</a:t>
            </a:r>
            <a:endParaRPr/>
          </a:p>
        </p:txBody>
      </p:sp>
      <p:sp>
        <p:nvSpPr>
          <p:cNvPr id="147" name="Google Shape;147;p20"/>
          <p:cNvSpPr txBox="1"/>
          <p:nvPr>
            <p:ph idx="1" type="body"/>
          </p:nvPr>
        </p:nvSpPr>
        <p:spPr>
          <a:xfrm>
            <a:off x="727650" y="20711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ideal podcast </a:t>
            </a:r>
            <a:r>
              <a:rPr lang="en"/>
              <a:t>length</a:t>
            </a:r>
            <a:r>
              <a:rPr lang="en"/>
              <a:t> is about 30 - 90 minutes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non-explicit podcast is likely to be more popular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podcast that </a:t>
            </a:r>
            <a:r>
              <a:rPr lang="en"/>
              <a:t>consistently</a:t>
            </a:r>
            <a:r>
              <a:rPr lang="en"/>
              <a:t> releases </a:t>
            </a:r>
            <a:r>
              <a:rPr lang="en"/>
              <a:t>numerous</a:t>
            </a:r>
            <a:r>
              <a:rPr lang="en"/>
              <a:t> episodes over time is likely to be more popular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Unless your </a:t>
            </a:r>
            <a:r>
              <a:rPr lang="en"/>
              <a:t>audience</a:t>
            </a:r>
            <a:r>
              <a:rPr lang="en"/>
              <a:t> is viewing podcasts on a  very frequent basis, shorter podcasts are </a:t>
            </a:r>
            <a:r>
              <a:rPr lang="en"/>
              <a:t>likely to be more popular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Men prefer podcasts with well known hosts about sports and comedy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Women prefer podcasts with a storytelling format about health, fitness, and lifestyle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</a:t>
            </a:r>
            <a:endParaRPr/>
          </a:p>
        </p:txBody>
      </p:sp>
      <p:sp>
        <p:nvSpPr>
          <p:cNvPr id="153" name="Google Shape;153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Spotify Top 100 USA Podcasts with EP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Spotify User Behavior Dataset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