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EF01EE-E6B6-4EB3-9ED8-AE986D97E64B}" v="1" dt="2022-08-09T16:08:30.868"/>
    <p1510:client id="{A3440501-419A-42E0-5C07-5F79F23B0539}" v="315" dt="2022-08-25T15:51:36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5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0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6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5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54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4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0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9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9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55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1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01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Model View Controller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0D0803-4B20-D2A2-1F13-B262F1C0EB28}"/>
              </a:ext>
            </a:extLst>
          </p:cNvPr>
          <p:cNvSpPr txBox="1"/>
          <p:nvPr/>
        </p:nvSpPr>
        <p:spPr>
          <a:xfrm>
            <a:off x="5259658" y="4243658"/>
            <a:ext cx="37493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By John Jackson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9F00-0AAE-2B79-9441-9F468AB3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E813C-48F4-7D7E-7FF6-280B0660D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cs typeface="Calibri"/>
              </a:rPr>
              <a:t>Software architecture patterns:</a:t>
            </a:r>
            <a:endParaRPr lang="en-US">
              <a:cs typeface="Calibri" panose="020F0502020204030204"/>
            </a:endParaRPr>
          </a:p>
          <a:p>
            <a:r>
              <a:rPr lang="en-US" dirty="0">
                <a:cs typeface="Calibri"/>
              </a:rPr>
              <a:t>Manages complexities in application development</a:t>
            </a:r>
          </a:p>
          <a:p>
            <a:r>
              <a:rPr lang="en-US" dirty="0">
                <a:cs typeface="Calibri"/>
              </a:rPr>
              <a:t>Keeps application modular</a:t>
            </a:r>
          </a:p>
          <a:p>
            <a:r>
              <a:rPr lang="en-US" dirty="0">
                <a:cs typeface="Calibri"/>
              </a:rPr>
              <a:t>Enhances code re-usability during upgrades/changes</a:t>
            </a:r>
          </a:p>
        </p:txBody>
      </p:sp>
    </p:spTree>
    <p:extLst>
      <p:ext uri="{BB962C8B-B14F-4D97-AF65-F5344CB8AC3E}">
        <p14:creationId xmlns:p14="http://schemas.microsoft.com/office/powerpoint/2010/main" val="152193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1125-9686-9173-BE8D-7E5BB962E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What does MVC look like</a:t>
            </a:r>
          </a:p>
        </p:txBody>
      </p:sp>
      <p:pic>
        <p:nvPicPr>
          <p:cNvPr id="4" name="Picture 4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286A9331-A4FC-9BA2-2486-A153D4E9A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333500"/>
            <a:ext cx="6281738" cy="4187825"/>
          </a:xfrm>
        </p:spPr>
      </p:pic>
    </p:spTree>
    <p:extLst>
      <p:ext uri="{BB962C8B-B14F-4D97-AF65-F5344CB8AC3E}">
        <p14:creationId xmlns:p14="http://schemas.microsoft.com/office/powerpoint/2010/main" val="158975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2D6D-1CAA-737B-C4E6-4E729632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Why use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DEA08-012C-CFBE-0AD9-13151C3F7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Follows rule number 1(separation of concerns)</a:t>
            </a:r>
          </a:p>
          <a:p>
            <a:r>
              <a:rPr lang="en-US" dirty="0">
                <a:cs typeface="Calibri"/>
              </a:rPr>
              <a:t>Code breaks down into specialized components</a:t>
            </a:r>
          </a:p>
          <a:p>
            <a:r>
              <a:rPr lang="en-US" dirty="0">
                <a:cs typeface="Calibri"/>
              </a:rPr>
              <a:t>Easy to manage complex code base</a:t>
            </a:r>
          </a:p>
          <a:p>
            <a:r>
              <a:rPr lang="en-US" dirty="0">
                <a:cs typeface="Calibri"/>
              </a:rPr>
              <a:t>Allows changing out components without affecting other components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789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FFE9-25E6-97E3-8590-56ACF5F9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05889-3FC0-F729-7B83-494962B2A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1" indent="0" algn="ctr">
              <a:buNone/>
            </a:pPr>
            <a:endParaRPr lang="en-US" dirty="0">
              <a:cs typeface="Calibri"/>
            </a:endParaRPr>
          </a:p>
          <a:p>
            <a:pPr marL="0" indent="0" algn="ctr">
              <a:buNone/>
            </a:pPr>
            <a:r>
              <a:rPr lang="en-US" dirty="0">
                <a:cs typeface="Calibri"/>
              </a:rPr>
              <a:t>Model: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-Manages data inside database</a:t>
            </a:r>
          </a:p>
          <a:p>
            <a:pPr marL="0" indent="0" algn="ctr">
              <a:buNone/>
            </a:pPr>
            <a:r>
              <a:rPr lang="en-US" dirty="0">
                <a:cs typeface="Calibri"/>
              </a:rPr>
              <a:t>View: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-Handles how content is displayed</a:t>
            </a:r>
          </a:p>
          <a:p>
            <a:pPr marL="0" indent="0" algn="ctr">
              <a:buNone/>
            </a:pPr>
            <a:r>
              <a:rPr lang="en-US" dirty="0">
                <a:cs typeface="Calibri"/>
              </a:rPr>
              <a:t>Controller: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Links Model and View, handles requests from user, displays content to user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974677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Atlas</vt:lpstr>
      <vt:lpstr>MVC</vt:lpstr>
      <vt:lpstr>Primer</vt:lpstr>
      <vt:lpstr>What does MVC look like</vt:lpstr>
      <vt:lpstr>Why use MVC</vt:lpstr>
      <vt:lpstr>Descriptions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68</cp:revision>
  <dcterms:created xsi:type="dcterms:W3CDTF">2022-08-09T16:07:03Z</dcterms:created>
  <dcterms:modified xsi:type="dcterms:W3CDTF">2022-08-25T15:52:31Z</dcterms:modified>
</cp:coreProperties>
</file>