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C59-BADF-C74A-A48C-0B298995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4F92-6451-504A-9509-8F1D74119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7D93-13CA-3E45-B0B8-E0600DB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A7F3-4562-6545-81D5-9656B5C6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924B-6145-834C-BF5E-9AD49A43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E428-1BF9-E242-AD56-86A4CAE8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92613-EEE7-CD49-9D56-7CEC18B0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DF35-BB88-EF42-A7E3-4BBEBB38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EBF5-BA08-C04D-AAAB-52DD89E0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399B-95E3-FC47-94BB-3D66DA95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549DC-D11E-5943-A436-513A0513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E972-B05A-7144-8D43-C7060F1A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368A-3DA4-AF47-9EAA-F87DFF67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0755-CE0D-6A48-B873-665871CA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4308-84DD-0B4E-8995-A71CE53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94C4-0954-A149-BDD0-2700A096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1D5C-1FAE-794D-8EDE-99F38DBB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575D-7E4F-5340-A033-717DFD14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F234-1D8C-EA4F-A2FD-F8FE28FA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80B4-1DDF-B94A-AE44-E0C7C904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873-C188-1643-B729-49F25FFB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D1A9-F3A6-CA4A-9202-4E4759EB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5819-97C9-0A48-823D-D925B54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094-A450-1A4A-ACCD-B59FCED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3B19-965D-4F48-842B-A26BBB75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B6B6-69E8-7B44-B23E-FBA8A8EF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E5AB-CFF2-344E-A6A7-1FC5597D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DECEE-A82E-4349-BA4B-EFF61891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D521-F94A-864D-B836-5CE2B01A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4F632-97FD-874B-BFAF-83633E9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D169-335A-1D42-A7AD-E09F970D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C2F6-4CAA-9A44-92D7-41C8FED8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03B5-1F73-7A45-A4EE-D5AB24F9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ECF1F-0A04-7848-B331-993FB8C6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1CDA-8FB4-7F46-BD97-A195617E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2798-9B80-EF45-9258-333B70393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FDA26-19EB-8045-BC9C-C2E9A9B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D91C6-7498-5A4D-8E24-C243B6A3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6D3FC-92D8-D946-A0C8-05E08D36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D30-7962-3C48-9210-5243CFAD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7D62C-84B6-854B-9A5A-6B008795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15A6-BEAF-294C-ADE0-C8117A18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A042-92E3-7D41-8717-BCB4B7E9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91EBF-5D37-304C-8B3B-01A84EE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672E6-9CD4-964F-9ABD-6D916FE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0AB33-774C-344C-B76E-82B5649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D15C-4082-9A49-8CD9-11EECD1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1327-B109-0649-9901-D72F7C1D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57FD-9E93-B442-B008-ED626555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55A2-C16E-C546-AD58-892F13E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FE68-DA78-A846-8584-03705694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D966-1DF1-3340-AABC-D29FF40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DB76-E060-A941-A749-FCABC145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39A1F-5FFA-2041-A93B-00C9D0255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E9523-7978-FA45-89FE-9D64DEDB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514D-C75B-0D43-83EB-E12DB395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1485-E2C2-8F41-89F6-E283B8FA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E7D1-3B9C-3346-8910-BF4F5CD3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98B9F-A52E-EE47-93DC-3EFF1F6F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AB11-D11D-2546-814F-7C1CA41C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4D6E-B428-C142-A3DB-3A93D1AB0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7BF5-A8EC-1545-AD9D-C282F7A54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E18D-5F40-4F4A-BCCE-5BA3548A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4C75-3A47-E945-A077-3F33AC1E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DAFF1-F690-5B46-8FAD-A8D04467E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C73407-8F87-2946-A741-3723E53C7773}"/>
              </a:ext>
            </a:extLst>
          </p:cNvPr>
          <p:cNvSpPr/>
          <p:nvPr/>
        </p:nvSpPr>
        <p:spPr>
          <a:xfrm>
            <a:off x="3791779" y="1759226"/>
            <a:ext cx="1858618" cy="11231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8269-929E-8B42-953C-58BE5D063440}"/>
              </a:ext>
            </a:extLst>
          </p:cNvPr>
          <p:cNvSpPr/>
          <p:nvPr/>
        </p:nvSpPr>
        <p:spPr>
          <a:xfrm>
            <a:off x="3791779" y="4008782"/>
            <a:ext cx="1858618" cy="112312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 Kit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B740-B038-804F-8E95-79CF6061AD07}"/>
              </a:ext>
            </a:extLst>
          </p:cNvPr>
          <p:cNvSpPr/>
          <p:nvPr/>
        </p:nvSpPr>
        <p:spPr>
          <a:xfrm>
            <a:off x="6844748" y="1759226"/>
            <a:ext cx="1858618" cy="11231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1232B-1053-A549-AD2A-563680BF19EF}"/>
              </a:ext>
            </a:extLst>
          </p:cNvPr>
          <p:cNvCxnSpPr>
            <a:cxnSpLocks/>
          </p:cNvCxnSpPr>
          <p:nvPr/>
        </p:nvCxnSpPr>
        <p:spPr>
          <a:xfrm flipH="1">
            <a:off x="5650397" y="2202592"/>
            <a:ext cx="119435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227A3-B688-D84D-815B-906B15B162D7}"/>
              </a:ext>
            </a:extLst>
          </p:cNvPr>
          <p:cNvCxnSpPr>
            <a:cxnSpLocks/>
          </p:cNvCxnSpPr>
          <p:nvPr/>
        </p:nvCxnSpPr>
        <p:spPr>
          <a:xfrm>
            <a:off x="4582512" y="2882348"/>
            <a:ext cx="14060" cy="11264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3A5F31-F889-2B41-83F7-3456AF709B68}"/>
              </a:ext>
            </a:extLst>
          </p:cNvPr>
          <p:cNvSpPr/>
          <p:nvPr/>
        </p:nvSpPr>
        <p:spPr>
          <a:xfrm>
            <a:off x="7408291" y="3177682"/>
            <a:ext cx="731531" cy="73153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70149A-6CB3-C849-979F-3D622406F0F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774057" y="2882348"/>
            <a:ext cx="0" cy="295334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C491F-94D0-5441-B936-BDB18249A1CF}"/>
              </a:ext>
            </a:extLst>
          </p:cNvPr>
          <p:cNvCxnSpPr>
            <a:cxnSpLocks/>
          </p:cNvCxnSpPr>
          <p:nvPr/>
        </p:nvCxnSpPr>
        <p:spPr>
          <a:xfrm flipV="1">
            <a:off x="4839014" y="2882348"/>
            <a:ext cx="0" cy="112643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23567-19E5-2E4A-8251-3919C6A04221}"/>
              </a:ext>
            </a:extLst>
          </p:cNvPr>
          <p:cNvCxnSpPr>
            <a:cxnSpLocks/>
          </p:cNvCxnSpPr>
          <p:nvPr/>
        </p:nvCxnSpPr>
        <p:spPr>
          <a:xfrm>
            <a:off x="5650397" y="2431460"/>
            <a:ext cx="119435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7C7C50-6095-A946-A013-127BB318C1B1}"/>
              </a:ext>
            </a:extLst>
          </p:cNvPr>
          <p:cNvSpPr txBox="1"/>
          <p:nvPr/>
        </p:nvSpPr>
        <p:spPr>
          <a:xfrm>
            <a:off x="1162879" y="632792"/>
            <a:ext cx="291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Thunder2 Data Flow</a:t>
            </a:r>
          </a:p>
        </p:txBody>
      </p:sp>
    </p:spTree>
    <p:extLst>
      <p:ext uri="{BB962C8B-B14F-4D97-AF65-F5344CB8AC3E}">
        <p14:creationId xmlns:p14="http://schemas.microsoft.com/office/powerpoint/2010/main" val="26354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C73407-8F87-2946-A741-3723E53C7773}"/>
              </a:ext>
            </a:extLst>
          </p:cNvPr>
          <p:cNvSpPr/>
          <p:nvPr/>
        </p:nvSpPr>
        <p:spPr>
          <a:xfrm>
            <a:off x="2221399" y="1769163"/>
            <a:ext cx="1858618" cy="11231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8269-929E-8B42-953C-58BE5D063440}"/>
              </a:ext>
            </a:extLst>
          </p:cNvPr>
          <p:cNvSpPr/>
          <p:nvPr/>
        </p:nvSpPr>
        <p:spPr>
          <a:xfrm>
            <a:off x="2221399" y="4018719"/>
            <a:ext cx="1858618" cy="112312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 Kit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B740-B038-804F-8E95-79CF6061AD07}"/>
              </a:ext>
            </a:extLst>
          </p:cNvPr>
          <p:cNvSpPr/>
          <p:nvPr/>
        </p:nvSpPr>
        <p:spPr>
          <a:xfrm>
            <a:off x="5274368" y="1769163"/>
            <a:ext cx="1858618" cy="11231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1232B-1053-A549-AD2A-563680BF19EF}"/>
              </a:ext>
            </a:extLst>
          </p:cNvPr>
          <p:cNvCxnSpPr>
            <a:cxnSpLocks/>
          </p:cNvCxnSpPr>
          <p:nvPr/>
        </p:nvCxnSpPr>
        <p:spPr>
          <a:xfrm flipH="1">
            <a:off x="4080017" y="2212529"/>
            <a:ext cx="119435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227A3-B688-D84D-815B-906B15B162D7}"/>
              </a:ext>
            </a:extLst>
          </p:cNvPr>
          <p:cNvCxnSpPr>
            <a:cxnSpLocks/>
          </p:cNvCxnSpPr>
          <p:nvPr/>
        </p:nvCxnSpPr>
        <p:spPr>
          <a:xfrm>
            <a:off x="3012132" y="2892285"/>
            <a:ext cx="14060" cy="112643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3A5F31-F889-2B41-83F7-3456AF709B68}"/>
              </a:ext>
            </a:extLst>
          </p:cNvPr>
          <p:cNvSpPr/>
          <p:nvPr/>
        </p:nvSpPr>
        <p:spPr>
          <a:xfrm>
            <a:off x="8317086" y="3187619"/>
            <a:ext cx="731531" cy="73153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70149A-6CB3-C849-979F-3D622406F0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682852" y="2892285"/>
            <a:ext cx="0" cy="295334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C491F-94D0-5441-B936-BDB18249A1CF}"/>
              </a:ext>
            </a:extLst>
          </p:cNvPr>
          <p:cNvCxnSpPr>
            <a:cxnSpLocks/>
          </p:cNvCxnSpPr>
          <p:nvPr/>
        </p:nvCxnSpPr>
        <p:spPr>
          <a:xfrm flipV="1">
            <a:off x="3268634" y="2892285"/>
            <a:ext cx="0" cy="112643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23567-19E5-2E4A-8251-3919C6A04221}"/>
              </a:ext>
            </a:extLst>
          </p:cNvPr>
          <p:cNvCxnSpPr>
            <a:cxnSpLocks/>
          </p:cNvCxnSpPr>
          <p:nvPr/>
        </p:nvCxnSpPr>
        <p:spPr>
          <a:xfrm>
            <a:off x="4080017" y="2441397"/>
            <a:ext cx="119435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7C7C50-6095-A946-A013-127BB318C1B1}"/>
              </a:ext>
            </a:extLst>
          </p:cNvPr>
          <p:cNvSpPr txBox="1"/>
          <p:nvPr/>
        </p:nvSpPr>
        <p:spPr>
          <a:xfrm>
            <a:off x="904461" y="513449"/>
            <a:ext cx="291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Flow (Demo)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2EA7B-9C48-C447-B238-4687E3989DE9}"/>
              </a:ext>
            </a:extLst>
          </p:cNvPr>
          <p:cNvSpPr/>
          <p:nvPr/>
        </p:nvSpPr>
        <p:spPr>
          <a:xfrm>
            <a:off x="7786987" y="1769163"/>
            <a:ext cx="1858618" cy="112312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3878F3-AC53-C64A-83A8-116B308A8E1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7132986" y="2330724"/>
            <a:ext cx="65400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C73407-8F87-2946-A741-3723E53C7773}"/>
              </a:ext>
            </a:extLst>
          </p:cNvPr>
          <p:cNvSpPr/>
          <p:nvPr/>
        </p:nvSpPr>
        <p:spPr>
          <a:xfrm>
            <a:off x="2668657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8269-929E-8B42-953C-58BE5D063440}"/>
              </a:ext>
            </a:extLst>
          </p:cNvPr>
          <p:cNvSpPr/>
          <p:nvPr/>
        </p:nvSpPr>
        <p:spPr>
          <a:xfrm>
            <a:off x="2668657" y="3313043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 Kit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B740-B038-804F-8E95-79CF6061AD07}"/>
              </a:ext>
            </a:extLst>
          </p:cNvPr>
          <p:cNvSpPr/>
          <p:nvPr/>
        </p:nvSpPr>
        <p:spPr>
          <a:xfrm>
            <a:off x="5721626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1232B-1053-A549-AD2A-563680BF19EF}"/>
              </a:ext>
            </a:extLst>
          </p:cNvPr>
          <p:cNvCxnSpPr>
            <a:cxnSpLocks/>
          </p:cNvCxnSpPr>
          <p:nvPr/>
        </p:nvCxnSpPr>
        <p:spPr>
          <a:xfrm flipH="1">
            <a:off x="4527275" y="1427340"/>
            <a:ext cx="119435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227A3-B688-D84D-815B-906B15B162D7}"/>
              </a:ext>
            </a:extLst>
          </p:cNvPr>
          <p:cNvCxnSpPr>
            <a:cxnSpLocks/>
          </p:cNvCxnSpPr>
          <p:nvPr/>
        </p:nvCxnSpPr>
        <p:spPr>
          <a:xfrm>
            <a:off x="3359357" y="2186609"/>
            <a:ext cx="14060" cy="11264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3A5F31-F889-2B41-83F7-3456AF709B68}"/>
              </a:ext>
            </a:extLst>
          </p:cNvPr>
          <p:cNvSpPr/>
          <p:nvPr/>
        </p:nvSpPr>
        <p:spPr>
          <a:xfrm>
            <a:off x="8707094" y="2481943"/>
            <a:ext cx="731531" cy="73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70149A-6CB3-C849-979F-3D622406F0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072860" y="2186609"/>
            <a:ext cx="0" cy="29533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C491F-94D0-5441-B936-BDB18249A1CF}"/>
              </a:ext>
            </a:extLst>
          </p:cNvPr>
          <p:cNvCxnSpPr>
            <a:cxnSpLocks/>
          </p:cNvCxnSpPr>
          <p:nvPr/>
        </p:nvCxnSpPr>
        <p:spPr>
          <a:xfrm flipV="1">
            <a:off x="3845101" y="2186609"/>
            <a:ext cx="0" cy="11264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23567-19E5-2E4A-8251-3919C6A04221}"/>
              </a:ext>
            </a:extLst>
          </p:cNvPr>
          <p:cNvCxnSpPr>
            <a:cxnSpLocks/>
          </p:cNvCxnSpPr>
          <p:nvPr/>
        </p:nvCxnSpPr>
        <p:spPr>
          <a:xfrm>
            <a:off x="4527275" y="1835113"/>
            <a:ext cx="119435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00FD-0CB6-F144-8925-AA47584A6EB2}"/>
              </a:ext>
            </a:extLst>
          </p:cNvPr>
          <p:cNvSpPr/>
          <p:nvPr/>
        </p:nvSpPr>
        <p:spPr>
          <a:xfrm>
            <a:off x="8171354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22FA3-2B49-4B42-ACD8-7B387A427608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7580244" y="1625048"/>
            <a:ext cx="59111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0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Jihwan (GE Appliances, Haier)</dc:creator>
  <cp:lastModifiedBy>Kim, Jihwan (GE Appliances, Haier)</cp:lastModifiedBy>
  <cp:revision>11</cp:revision>
  <dcterms:created xsi:type="dcterms:W3CDTF">2019-11-18T09:58:13Z</dcterms:created>
  <dcterms:modified xsi:type="dcterms:W3CDTF">2019-11-18T15:52:21Z</dcterms:modified>
</cp:coreProperties>
</file>