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UX5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992059"/>
            <a:ext cx="6253317" cy="1546162"/>
          </a:xfrm>
        </p:spPr>
        <p:txBody>
          <a:bodyPr>
            <a:noAutofit/>
          </a:bodyPr>
          <a:lstStyle/>
          <a:p>
            <a:r>
              <a:rPr lang="en-US" sz="4800" dirty="0"/>
              <a:t>Impact of Marketing Strategies on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72740"/>
            <a:ext cx="6269347" cy="192056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Lalremruata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Brindavan college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bcu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7200" dirty="0">
                <a:solidFill>
                  <a:srgbClr val="FFFFFF"/>
                </a:solidFill>
                <a:latin typeface="Century" panose="02040604050505020304" pitchFamily="18" charset="0"/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John </a:t>
            </a:r>
            <a:r>
              <a:rPr lang="en-US" dirty="0" err="1">
                <a:solidFill>
                  <a:srgbClr val="FFFFFF"/>
                </a:solidFill>
              </a:rPr>
              <a:t>Lalremruata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478D-6B22-A98B-7BCE-9EDF6A15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32" y="286603"/>
            <a:ext cx="10459452" cy="1189271"/>
          </a:xfrm>
        </p:spPr>
        <p:txBody>
          <a:bodyPr>
            <a:normAutofit/>
          </a:bodyPr>
          <a:lstStyle/>
          <a:p>
            <a:r>
              <a:rPr lang="en-US" dirty="0"/>
              <a:t>Outline: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1A43C1-37FA-EC61-2DDA-F6286D8812D0}"/>
              </a:ext>
            </a:extLst>
          </p:cNvPr>
          <p:cNvSpPr txBox="1">
            <a:spLocks/>
          </p:cNvSpPr>
          <p:nvPr/>
        </p:nvSpPr>
        <p:spPr>
          <a:xfrm>
            <a:off x="1155032" y="2053390"/>
            <a:ext cx="10459452" cy="451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3200" dirty="0"/>
              <a:t>Title</a:t>
            </a:r>
          </a:p>
          <a:p>
            <a:pPr marL="514350" indent="-514350">
              <a:buAutoNum type="arabicPeriod"/>
            </a:pPr>
            <a:r>
              <a:rPr lang="en-US" sz="3200" dirty="0"/>
              <a:t>Objective</a:t>
            </a:r>
          </a:p>
          <a:p>
            <a:pPr marL="514350" indent="-514350">
              <a:buAutoNum type="arabicPeriod"/>
            </a:pPr>
            <a:r>
              <a:rPr lang="en-US" sz="3200" dirty="0"/>
              <a:t>Problem Statement</a:t>
            </a:r>
          </a:p>
          <a:p>
            <a:pPr marL="514350" indent="-514350">
              <a:buAutoNum type="arabicPeriod"/>
            </a:pPr>
            <a:r>
              <a:rPr lang="en-US" sz="3200" dirty="0"/>
              <a:t>Proposed Solution</a:t>
            </a:r>
          </a:p>
          <a:p>
            <a:pPr marL="514350" indent="-514350">
              <a:buAutoNum type="arabicPeriod"/>
            </a:pPr>
            <a:r>
              <a:rPr lang="en-US" sz="3200" dirty="0"/>
              <a:t>Short video</a:t>
            </a:r>
          </a:p>
          <a:p>
            <a:pPr marL="514350" indent="-514350">
              <a:buAutoNum type="arabicPeriod"/>
            </a:pPr>
            <a:r>
              <a:rPr lang="en-US" sz="3200" dirty="0"/>
              <a:t>Implementation</a:t>
            </a:r>
          </a:p>
          <a:p>
            <a:pPr marL="514350" indent="-514350">
              <a:buAutoNum type="arabicPeriod"/>
            </a:pPr>
            <a:r>
              <a:rPr lang="en-US" sz="3200" dirty="0"/>
              <a:t>Output Screenshots</a:t>
            </a:r>
          </a:p>
          <a:p>
            <a:pPr marL="514350" indent="-514350">
              <a:buAutoNum type="arabicPeriod"/>
            </a:pPr>
            <a:r>
              <a:rPr lang="en-US" sz="3200" dirty="0"/>
              <a:t>References </a:t>
            </a:r>
          </a:p>
          <a:p>
            <a:pPr marL="514350" indent="-514350">
              <a:buAutoNum type="arabicPeriod"/>
            </a:pPr>
            <a:r>
              <a:rPr lang="en-US" sz="3200" dirty="0"/>
              <a:t>Thank you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03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B0C9-5DAA-8C55-55A6-7311001A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9D06-6756-9655-4A92-21A773AF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* Objective: The study aims to analyze how marketing campaigns impact sales by leveraging historical sales data.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* Goal: To provide insights into the influence of marketing strategies on sales performance, improving future business decisions. </a:t>
            </a:r>
          </a:p>
        </p:txBody>
      </p:sp>
    </p:spTree>
    <p:extLst>
      <p:ext uri="{BB962C8B-B14F-4D97-AF65-F5344CB8AC3E}">
        <p14:creationId xmlns:p14="http://schemas.microsoft.com/office/powerpoint/2010/main" val="25979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6A8E-DEF3-103B-B3C9-A0635518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E3F98C-00AE-3832-F9DC-E6C6FED6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* Challenges: In today’s competitive business environment, companies struggle to quantify the effectiveness of marketing strategies.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* Impact: Lack of clarity can lead to resource misallocation, missed sales opportunities, and hinder overall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216445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66A1-A343-A6C8-3C03-4CC03005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08110B-2B0C-5DE6-D5A1-2BDF34F8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96363" cy="446319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*Data-Driven Approach: Use Python to analyze sales data before and after marketing campaigns. </a:t>
            </a:r>
          </a:p>
          <a:p>
            <a:pPr marL="0" indent="0">
              <a:buNone/>
            </a:pPr>
            <a:r>
              <a:rPr lang="en-US" sz="2800" dirty="0"/>
              <a:t>*Benefits:  </a:t>
            </a:r>
          </a:p>
          <a:p>
            <a:pPr marL="566928" lvl="3" indent="0" algn="just">
              <a:buNone/>
            </a:pPr>
            <a:endParaRPr lang="en-US" sz="2200" dirty="0"/>
          </a:p>
          <a:p>
            <a:pPr lvl="3" algn="just"/>
            <a:r>
              <a:rPr lang="en-US" sz="2200" dirty="0"/>
              <a:t>Data Processing – Clean and analyze historical sales data.</a:t>
            </a:r>
          </a:p>
          <a:p>
            <a:pPr lvl="3" algn="just"/>
            <a:r>
              <a:rPr lang="en-US" sz="2200" dirty="0"/>
              <a:t>Visualization – Create visual representations to highlight the impact of marketing efforts.</a:t>
            </a:r>
          </a:p>
          <a:p>
            <a:pPr lvl="3" algn="just"/>
            <a:r>
              <a:rPr lang="en-US" sz="2200" dirty="0"/>
              <a:t>Informed Decisions – Help business refine marketing strategies for better sales outcomes.</a:t>
            </a:r>
          </a:p>
        </p:txBody>
      </p:sp>
    </p:spTree>
    <p:extLst>
      <p:ext uri="{BB962C8B-B14F-4D97-AF65-F5344CB8AC3E}">
        <p14:creationId xmlns:p14="http://schemas.microsoft.com/office/powerpoint/2010/main" val="72499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79E4-C123-CE6A-7976-5080052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Video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81349F-DB24-6618-8AF5-B8745E040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https://shorturl.at/UX5pP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20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316-B33B-32B2-98D0-C9E1F8B5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BD7F7-1E49-6BA9-060A-7C5C33E1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*GitHub Link: I provided the GitHub repository link containing the Python code and any other necessary files for the project.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*Description: I also briefly explain the structure of the code and how it processes and visualizes sales data.</a:t>
            </a:r>
          </a:p>
        </p:txBody>
      </p:sp>
    </p:spTree>
    <p:extLst>
      <p:ext uri="{BB962C8B-B14F-4D97-AF65-F5344CB8AC3E}">
        <p14:creationId xmlns:p14="http://schemas.microsoft.com/office/powerpoint/2010/main" val="31819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039C-D221-75D5-262F-AE5DB8CB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  <a:endParaRPr lang="en-IN" dirty="0"/>
          </a:p>
        </p:txBody>
      </p:sp>
      <p:pic>
        <p:nvPicPr>
          <p:cNvPr id="5" name="Content Placeholder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C5D9933E-B2B2-4495-D2F1-A8CF470B5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8289"/>
            <a:ext cx="8917988" cy="4111741"/>
          </a:xfrm>
        </p:spPr>
      </p:pic>
    </p:spTree>
    <p:extLst>
      <p:ext uri="{BB962C8B-B14F-4D97-AF65-F5344CB8AC3E}">
        <p14:creationId xmlns:p14="http://schemas.microsoft.com/office/powerpoint/2010/main" val="272444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4EC8-6009-CE0D-F267-1CAE525C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75A03-3E86-20CF-CB18-E5568253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*Books – “Python for Data Analysis” by Wes McKinney.</a:t>
            </a:r>
          </a:p>
          <a:p>
            <a:pPr algn="just"/>
            <a:r>
              <a:rPr lang="en-US" sz="2800" dirty="0"/>
              <a:t>*Websites – Kaggle, HubSpot Blog.</a:t>
            </a:r>
          </a:p>
          <a:p>
            <a:pPr algn="just"/>
            <a:r>
              <a:rPr lang="en-US" sz="2800" dirty="0"/>
              <a:t>*Tools – Python 3, Anaconda, Windows.</a:t>
            </a:r>
          </a:p>
        </p:txBody>
      </p:sp>
    </p:spTree>
    <p:extLst>
      <p:ext uri="{BB962C8B-B14F-4D97-AF65-F5344CB8AC3E}">
        <p14:creationId xmlns:p14="http://schemas.microsoft.com/office/powerpoint/2010/main" val="17854956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126</TotalTime>
  <Words>264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Century</vt:lpstr>
      <vt:lpstr>Franklin Gothic Book</vt:lpstr>
      <vt:lpstr>Custom</vt:lpstr>
      <vt:lpstr>Impact of Marketing Strategies on Sales</vt:lpstr>
      <vt:lpstr>Outline: </vt:lpstr>
      <vt:lpstr>Abstract</vt:lpstr>
      <vt:lpstr>Problem Statement</vt:lpstr>
      <vt:lpstr>Proposed Solution</vt:lpstr>
      <vt:lpstr>Short Video</vt:lpstr>
      <vt:lpstr>Implementation</vt:lpstr>
      <vt:lpstr>Output Screenshots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</dc:creator>
  <cp:lastModifiedBy>John</cp:lastModifiedBy>
  <cp:revision>41</cp:revision>
  <dcterms:created xsi:type="dcterms:W3CDTF">2025-01-17T10:26:52Z</dcterms:created>
  <dcterms:modified xsi:type="dcterms:W3CDTF">2025-01-17T21:22:55Z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