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1" r:id="rId6"/>
    <p:sldId id="302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09/05/2022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09/05/2022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0" b="1665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r>
              <a:rPr lang="es-ES" dirty="0"/>
              <a:t>Generador </a:t>
            </a:r>
            <a:r>
              <a:rPr lang="es-ES" dirty="0" err="1"/>
              <a:t>Tausworthe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John Macao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E0C3131-425E-5BEB-7111-CCD0721C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29862"/>
            <a:ext cx="3517567" cy="1350496"/>
          </a:xfrm>
        </p:spPr>
        <p:txBody>
          <a:bodyPr anchor="b">
            <a:normAutofit/>
          </a:bodyPr>
          <a:lstStyle/>
          <a:p>
            <a:r>
              <a:rPr lang="en-US" dirty="0"/>
              <a:t>Historia y </a:t>
            </a:r>
            <a:r>
              <a:rPr lang="en-US" dirty="0" err="1"/>
              <a:t>Concepto</a:t>
            </a:r>
            <a:endParaRPr lang="en-US" dirty="0"/>
          </a:p>
        </p:txBody>
      </p:sp>
      <p:pic>
        <p:nvPicPr>
          <p:cNvPr id="6" name="Marcador de contenido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B162C93-63C3-B61F-5A48-734C3C0F0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32" r="10692" b="-1"/>
          <a:stretch/>
        </p:blipFill>
        <p:spPr>
          <a:xfrm>
            <a:off x="5458984" y="812799"/>
            <a:ext cx="5928344" cy="5294757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2C4ED29-33FE-95ED-169C-D52BB63D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500" dirty="0" err="1"/>
              <a:t>Propuesto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primera</a:t>
            </a:r>
            <a:r>
              <a:rPr lang="en-US" sz="1500" dirty="0"/>
              <a:t> </a:t>
            </a:r>
            <a:r>
              <a:rPr lang="en-US" sz="1500" dirty="0" err="1"/>
              <a:t>vez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Robert C. </a:t>
            </a:r>
            <a:r>
              <a:rPr lang="en-US" sz="1500" dirty="0" err="1"/>
              <a:t>Tausworthe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500" dirty="0" err="1"/>
              <a:t>Relacionado</a:t>
            </a:r>
            <a:r>
              <a:rPr lang="en-US" sz="1500" dirty="0"/>
              <a:t> con </a:t>
            </a:r>
            <a:r>
              <a:rPr lang="en-US" sz="1500" dirty="0" err="1"/>
              <a:t>metodos</a:t>
            </a:r>
            <a:r>
              <a:rPr lang="en-US" sz="1500" dirty="0"/>
              <a:t> </a:t>
            </a:r>
            <a:r>
              <a:rPr lang="en-US" sz="1500" dirty="0" err="1"/>
              <a:t>criptograficos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500" dirty="0" err="1"/>
              <a:t>Operan</a:t>
            </a:r>
            <a:r>
              <a:rPr lang="en-US" sz="1500" dirty="0"/>
              <a:t> </a:t>
            </a:r>
            <a:r>
              <a:rPr lang="en-US" sz="1500" dirty="0" err="1"/>
              <a:t>sobre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bits para </a:t>
            </a:r>
            <a:r>
              <a:rPr lang="en-US" sz="1500" dirty="0" err="1"/>
              <a:t>generar</a:t>
            </a:r>
            <a:r>
              <a:rPr lang="en-US" sz="1500" dirty="0"/>
              <a:t> </a:t>
            </a:r>
            <a:r>
              <a:rPr lang="en-US" sz="1500" dirty="0" err="1"/>
              <a:t>numeros</a:t>
            </a:r>
            <a:r>
              <a:rPr lang="en-US" sz="1500" dirty="0"/>
              <a:t> </a:t>
            </a:r>
            <a:r>
              <a:rPr lang="en-US" sz="1500" dirty="0" err="1"/>
              <a:t>aleatorios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500" dirty="0"/>
              <a:t>El </a:t>
            </a:r>
            <a:r>
              <a:rPr lang="en-US" sz="1500" dirty="0" err="1"/>
              <a:t>Generador</a:t>
            </a:r>
            <a:r>
              <a:rPr lang="en-US" sz="1500" dirty="0"/>
              <a:t> es </a:t>
            </a:r>
            <a:r>
              <a:rPr lang="en-US" sz="1500" dirty="0" err="1"/>
              <a:t>llamado</a:t>
            </a:r>
            <a:r>
              <a:rPr lang="en-US" sz="1500" dirty="0"/>
              <a:t> </a:t>
            </a:r>
            <a:r>
              <a:rPr lang="en-US" sz="1500" dirty="0" err="1"/>
              <a:t>generalmente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</a:t>
            </a:r>
            <a:r>
              <a:rPr lang="en-US" sz="1500" dirty="0" err="1"/>
              <a:t>registro</a:t>
            </a:r>
            <a:r>
              <a:rPr lang="en-US" sz="1500" dirty="0"/>
              <a:t> de </a:t>
            </a:r>
            <a:r>
              <a:rPr lang="en-US" sz="1500" dirty="0" err="1"/>
              <a:t>desplazamiento</a:t>
            </a:r>
            <a:r>
              <a:rPr lang="en-US" sz="1500" dirty="0"/>
              <a:t> de </a:t>
            </a:r>
            <a:r>
              <a:rPr lang="en-US" sz="1500" dirty="0" err="1"/>
              <a:t>retroalimentación</a:t>
            </a:r>
            <a:r>
              <a:rPr lang="en-US" sz="1500" dirty="0"/>
              <a:t> lineal.</a:t>
            </a:r>
          </a:p>
        </p:txBody>
      </p:sp>
    </p:spTree>
    <p:extLst>
      <p:ext uri="{BB962C8B-B14F-4D97-AF65-F5344CB8AC3E}">
        <p14:creationId xmlns:p14="http://schemas.microsoft.com/office/powerpoint/2010/main" val="425608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FEB9-4DDC-153F-C6EE-85FA6EA6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ES" dirty="0"/>
              <a:t>Formula y Consideraciones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7250B0-435B-BFF2-31B0-8B3033C0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Se toma una secuencia de bits inicial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Los primeros bits deben ser especificados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h &lt; 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mod 2 es lo mismo que XOR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El máximo de bits generados es previsto por 2^q</a:t>
            </a:r>
          </a:p>
        </p:txBody>
      </p:sp>
      <p:pic>
        <p:nvPicPr>
          <p:cNvPr id="22" name="Marcador de contenido 21" descr="Pizarra&#10;&#10;Descripción generada automáticamente con confianza baja">
            <a:extLst>
              <a:ext uri="{FF2B5EF4-FFF2-40B4-BE49-F238E27FC236}">
                <a16:creationId xmlns:a16="http://schemas.microsoft.com/office/drawing/2014/main" id="{51E2155C-BA4C-AAA7-F008-9535FDB226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9896" y="3074213"/>
            <a:ext cx="5365064" cy="1450757"/>
          </a:xfrm>
        </p:spPr>
      </p:pic>
    </p:spTree>
    <p:extLst>
      <p:ext uri="{BB962C8B-B14F-4D97-AF65-F5344CB8AC3E}">
        <p14:creationId xmlns:p14="http://schemas.microsoft.com/office/powerpoint/2010/main" val="16302931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{B9FAEEE0-D612-4AFF-90AF-C07CA85177E4}tf22712842_win32</Template>
  <TotalTime>219</TotalTime>
  <Words>87</Words>
  <Application>Microsoft Office PowerPoint</Application>
  <PresentationFormat>Panorámica</PresentationFormat>
  <Paragraphs>14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Courier New</vt:lpstr>
      <vt:lpstr>Franklin Gothic Book</vt:lpstr>
      <vt:lpstr>1_RetrospectVTI</vt:lpstr>
      <vt:lpstr>Generador Tausworthe</vt:lpstr>
      <vt:lpstr>Historia y Concepto</vt:lpstr>
      <vt:lpstr>Formula y Consideraciones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Tausworthe</dc:title>
  <dc:creator>Est. John Michael Macao Guaman</dc:creator>
  <cp:lastModifiedBy>Est. John Michael Macao Guaman</cp:lastModifiedBy>
  <cp:revision>1</cp:revision>
  <dcterms:created xsi:type="dcterms:W3CDTF">2022-05-09T05:00:50Z</dcterms:created>
  <dcterms:modified xsi:type="dcterms:W3CDTF">2022-05-09T08:40:20Z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