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ercer" userId="df467d998ed02534" providerId="LiveId" clId="{37CBF678-8F7C-4CFC-9046-3A55EEE4E997}"/>
    <pc:docChg chg="modSld">
      <pc:chgData name="John Mercer" userId="df467d998ed02534" providerId="LiveId" clId="{37CBF678-8F7C-4CFC-9046-3A55EEE4E997}" dt="2022-08-31T02:46:58.722" v="7" actId="20577"/>
      <pc:docMkLst>
        <pc:docMk/>
      </pc:docMkLst>
      <pc:sldChg chg="modSp mod">
        <pc:chgData name="John Mercer" userId="df467d998ed02534" providerId="LiveId" clId="{37CBF678-8F7C-4CFC-9046-3A55EEE4E997}" dt="2022-08-31T02:46:58.722" v="7" actId="20577"/>
        <pc:sldMkLst>
          <pc:docMk/>
          <pc:sldMk cId="3220235682" sldId="279"/>
        </pc:sldMkLst>
        <pc:spChg chg="mod">
          <ac:chgData name="John Mercer" userId="df467d998ed02534" providerId="LiveId" clId="{37CBF678-8F7C-4CFC-9046-3A55EEE4E997}" dt="2022-08-31T02:46:58.722" v="7" actId="20577"/>
          <ac:spMkLst>
            <pc:docMk/>
            <pc:sldMk cId="3220235682" sldId="279"/>
            <ac:spMk id="2" creationId="{89559F60-4CE1-4E2F-86EA-1B60679F1F4A}"/>
          </ac:spMkLst>
        </pc:spChg>
      </pc:sldChg>
    </pc:docChg>
  </pc:docChgLst>
  <pc:docChgLst>
    <pc:chgData name="John Mercer" userId="df467d998ed02534" providerId="LiveId" clId="{87A7E86D-2972-4706-B234-9ACB088E0448}"/>
    <pc:docChg chg="undo custSel addSld modSld">
      <pc:chgData name="John Mercer" userId="df467d998ed02534" providerId="LiveId" clId="{87A7E86D-2972-4706-B234-9ACB088E0448}" dt="2022-08-30T02:23:43.050" v="2609" actId="20577"/>
      <pc:docMkLst>
        <pc:docMk/>
      </pc:docMkLst>
      <pc:sldChg chg="modSp mod">
        <pc:chgData name="John Mercer" userId="df467d998ed02534" providerId="LiveId" clId="{87A7E86D-2972-4706-B234-9ACB088E0448}" dt="2022-08-28T00:09:20.480" v="2193" actId="20577"/>
        <pc:sldMkLst>
          <pc:docMk/>
          <pc:sldMk cId="4167884232" sldId="278"/>
        </pc:sldMkLst>
        <pc:spChg chg="mod">
          <ac:chgData name="John Mercer" userId="df467d998ed02534" providerId="LiveId" clId="{87A7E86D-2972-4706-B234-9ACB088E0448}" dt="2022-08-28T00:09:20.480" v="2193" actId="20577"/>
          <ac:spMkLst>
            <pc:docMk/>
            <pc:sldMk cId="4167884232" sldId="278"/>
            <ac:spMk id="2" creationId="{0D1F047C-C727-42A7-85C5-68C5AA1B1A93}"/>
          </ac:spMkLst>
        </pc:spChg>
      </pc:sldChg>
      <pc:sldChg chg="modSp mod">
        <pc:chgData name="John Mercer" userId="df467d998ed02534" providerId="LiveId" clId="{87A7E86D-2972-4706-B234-9ACB088E0448}" dt="2022-08-27T18:32:11.485" v="0" actId="2711"/>
        <pc:sldMkLst>
          <pc:docMk/>
          <pc:sldMk cId="1797273658" sldId="281"/>
        </pc:sldMkLst>
        <pc:spChg chg="mod">
          <ac:chgData name="John Mercer" userId="df467d998ed02534" providerId="LiveId" clId="{87A7E86D-2972-4706-B234-9ACB088E0448}" dt="2022-08-27T18:32:11.485" v="0" actId="2711"/>
          <ac:spMkLst>
            <pc:docMk/>
            <pc:sldMk cId="1797273658" sldId="281"/>
            <ac:spMk id="3" creationId="{94CF41F7-FCBA-58B3-CE20-6B0946C6B947}"/>
          </ac:spMkLst>
        </pc:spChg>
      </pc:sldChg>
      <pc:sldChg chg="modSp mod">
        <pc:chgData name="John Mercer" userId="df467d998ed02534" providerId="LiveId" clId="{87A7E86D-2972-4706-B234-9ACB088E0448}" dt="2022-08-30T02:01:21.519" v="2220" actId="14100"/>
        <pc:sldMkLst>
          <pc:docMk/>
          <pc:sldMk cId="2608014434" sldId="283"/>
        </pc:sldMkLst>
        <pc:spChg chg="mod">
          <ac:chgData name="John Mercer" userId="df467d998ed02534" providerId="LiveId" clId="{87A7E86D-2972-4706-B234-9ACB088E0448}" dt="2022-08-30T02:01:21.519" v="2220" actId="14100"/>
          <ac:spMkLst>
            <pc:docMk/>
            <pc:sldMk cId="2608014434" sldId="283"/>
            <ac:spMk id="3" creationId="{3040C8D9-DAE3-7B8D-652D-BA073BE3E1A9}"/>
          </ac:spMkLst>
        </pc:spChg>
      </pc:sldChg>
      <pc:sldChg chg="addSp modSp mod setBg">
        <pc:chgData name="John Mercer" userId="df467d998ed02534" providerId="LiveId" clId="{87A7E86D-2972-4706-B234-9ACB088E0448}" dt="2022-08-30T02:03:32.449" v="2260" actId="20577"/>
        <pc:sldMkLst>
          <pc:docMk/>
          <pc:sldMk cId="2014086716" sldId="285"/>
        </pc:sldMkLst>
        <pc:spChg chg="mod">
          <ac:chgData name="John Mercer" userId="df467d998ed02534" providerId="LiveId" clId="{87A7E86D-2972-4706-B234-9ACB088E0448}" dt="2022-08-27T18:33:47.665" v="1" actId="26606"/>
          <ac:spMkLst>
            <pc:docMk/>
            <pc:sldMk cId="2014086716" sldId="285"/>
            <ac:spMk id="2" creationId="{3167D4B3-CEC7-424A-3911-449AAA43BF5D}"/>
          </ac:spMkLst>
        </pc:spChg>
        <pc:spChg chg="mod">
          <ac:chgData name="John Mercer" userId="df467d998ed02534" providerId="LiveId" clId="{87A7E86D-2972-4706-B234-9ACB088E0448}" dt="2022-08-30T02:03:32.449" v="2260" actId="20577"/>
          <ac:spMkLst>
            <pc:docMk/>
            <pc:sldMk cId="2014086716" sldId="285"/>
            <ac:spMk id="3" creationId="{3040C8D9-DAE3-7B8D-652D-BA073BE3E1A9}"/>
          </ac:spMkLst>
        </pc:spChg>
        <pc:spChg chg="add">
          <ac:chgData name="John Mercer" userId="df467d998ed02534" providerId="LiveId" clId="{87A7E86D-2972-4706-B234-9ACB088E0448}" dt="2022-08-27T18:33:47.665" v="1" actId="26606"/>
          <ac:spMkLst>
            <pc:docMk/>
            <pc:sldMk cId="2014086716" sldId="285"/>
            <ac:spMk id="8" creationId="{9A6C2C86-63BF-47D5-AA3F-905111A238E2}"/>
          </ac:spMkLst>
        </pc:spChg>
        <pc:cxnChg chg="add">
          <ac:chgData name="John Mercer" userId="df467d998ed02534" providerId="LiveId" clId="{87A7E86D-2972-4706-B234-9ACB088E0448}" dt="2022-08-27T18:33:47.665" v="1" actId="26606"/>
          <ac:cxnSpMkLst>
            <pc:docMk/>
            <pc:sldMk cId="2014086716" sldId="285"/>
            <ac:cxnSpMk id="10" creationId="{425A0768-3044-4AA9-A889-D2CAA68C517A}"/>
          </ac:cxnSpMkLst>
        </pc:cxnChg>
      </pc:sldChg>
      <pc:sldChg chg="addSp delSp modSp new mod setBg">
        <pc:chgData name="John Mercer" userId="df467d998ed02534" providerId="LiveId" clId="{87A7E86D-2972-4706-B234-9ACB088E0448}" dt="2022-08-27T22:20:51.072" v="1126" actId="14100"/>
        <pc:sldMkLst>
          <pc:docMk/>
          <pc:sldMk cId="3279040802" sldId="287"/>
        </pc:sldMkLst>
        <pc:spChg chg="mod">
          <ac:chgData name="John Mercer" userId="df467d998ed02534" providerId="LiveId" clId="{87A7E86D-2972-4706-B234-9ACB088E0448}" dt="2022-08-27T22:20:51.072" v="1126" actId="14100"/>
          <ac:spMkLst>
            <pc:docMk/>
            <pc:sldMk cId="3279040802" sldId="287"/>
            <ac:spMk id="2" creationId="{2F406C6A-9E38-01B1-CBD8-B7408A68DC7D}"/>
          </ac:spMkLst>
        </pc:spChg>
        <pc:spChg chg="del mod">
          <ac:chgData name="John Mercer" userId="df467d998ed02534" providerId="LiveId" clId="{87A7E86D-2972-4706-B234-9ACB088E0448}" dt="2022-08-27T18:42:50.838" v="43" actId="22"/>
          <ac:spMkLst>
            <pc:docMk/>
            <pc:sldMk cId="3279040802" sldId="287"/>
            <ac:spMk id="3" creationId="{7AD2494D-FD33-E5C5-008F-13EDA5A1614B}"/>
          </ac:spMkLst>
        </pc:spChg>
        <pc:spChg chg="add">
          <ac:chgData name="John Mercer" userId="df467d998ed02534" providerId="LiveId" clId="{87A7E86D-2972-4706-B234-9ACB088E0448}" dt="2022-08-27T18:35:43.904" v="15" actId="26606"/>
          <ac:spMkLst>
            <pc:docMk/>
            <pc:sldMk cId="3279040802" sldId="287"/>
            <ac:spMk id="8" creationId="{9A6C2C86-63BF-47D5-AA3F-905111A238E2}"/>
          </ac:spMkLst>
        </pc:spChg>
        <pc:picChg chg="add mod ord">
          <ac:chgData name="John Mercer" userId="df467d998ed02534" providerId="LiveId" clId="{87A7E86D-2972-4706-B234-9ACB088E0448}" dt="2022-08-27T18:42:50.838" v="43" actId="22"/>
          <ac:picMkLst>
            <pc:docMk/>
            <pc:sldMk cId="3279040802" sldId="287"/>
            <ac:picMk id="5" creationId="{964592A3-5F9F-2E66-CEEF-52691F1C702E}"/>
          </ac:picMkLst>
        </pc:picChg>
        <pc:cxnChg chg="add">
          <ac:chgData name="John Mercer" userId="df467d998ed02534" providerId="LiveId" clId="{87A7E86D-2972-4706-B234-9ACB088E0448}" dt="2022-08-27T18:35:43.904" v="15" actId="26606"/>
          <ac:cxnSpMkLst>
            <pc:docMk/>
            <pc:sldMk cId="3279040802" sldId="287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30T02:08:14.998" v="2297" actId="14100"/>
        <pc:sldMkLst>
          <pc:docMk/>
          <pc:sldMk cId="2371030267" sldId="288"/>
        </pc:sldMkLst>
        <pc:spChg chg="mod">
          <ac:chgData name="John Mercer" userId="df467d998ed02534" providerId="LiveId" clId="{87A7E86D-2972-4706-B234-9ACB088E0448}" dt="2022-08-27T18:51:27.934" v="99" actId="20577"/>
          <ac:spMkLst>
            <pc:docMk/>
            <pc:sldMk cId="2371030267" sldId="288"/>
            <ac:spMk id="2" creationId="{0A1EA752-19E0-F355-6931-935EC002A5B8}"/>
          </ac:spMkLst>
        </pc:spChg>
        <pc:spChg chg="mod">
          <ac:chgData name="John Mercer" userId="df467d998ed02534" providerId="LiveId" clId="{87A7E86D-2972-4706-B234-9ACB088E0448}" dt="2022-08-30T02:06:23.597" v="2296" actId="14100"/>
          <ac:spMkLst>
            <pc:docMk/>
            <pc:sldMk cId="2371030267" sldId="288"/>
            <ac:spMk id="3" creationId="{F319C546-EA49-D814-5BE7-9CF6A52A4BFD}"/>
          </ac:spMkLst>
        </pc:spChg>
        <pc:spChg chg="add">
          <ac:chgData name="John Mercer" userId="df467d998ed02534" providerId="LiveId" clId="{87A7E86D-2972-4706-B234-9ACB088E0448}" dt="2022-08-27T18:43:47.692" v="45" actId="26606"/>
          <ac:spMkLst>
            <pc:docMk/>
            <pc:sldMk cId="2371030267" sldId="288"/>
            <ac:spMk id="8" creationId="{9A6C2C86-63BF-47D5-AA3F-905111A238E2}"/>
          </ac:spMkLst>
        </pc:spChg>
        <pc:picChg chg="add mod">
          <ac:chgData name="John Mercer" userId="df467d998ed02534" providerId="LiveId" clId="{87A7E86D-2972-4706-B234-9ACB088E0448}" dt="2022-08-30T02:08:14.998" v="2297" actId="14100"/>
          <ac:picMkLst>
            <pc:docMk/>
            <pc:sldMk cId="2371030267" sldId="288"/>
            <ac:picMk id="5" creationId="{12204013-3F35-1985-2964-F017A876050B}"/>
          </ac:picMkLst>
        </pc:picChg>
        <pc:cxnChg chg="add">
          <ac:chgData name="John Mercer" userId="df467d998ed02534" providerId="LiveId" clId="{87A7E86D-2972-4706-B234-9ACB088E0448}" dt="2022-08-27T18:43:47.692" v="45" actId="26606"/>
          <ac:cxnSpMkLst>
            <pc:docMk/>
            <pc:sldMk cId="2371030267" sldId="288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27T23:55:12.350" v="1827" actId="20577"/>
        <pc:sldMkLst>
          <pc:docMk/>
          <pc:sldMk cId="2422591927" sldId="289"/>
        </pc:sldMkLst>
        <pc:spChg chg="mod">
          <ac:chgData name="John Mercer" userId="df467d998ed02534" providerId="LiveId" clId="{87A7E86D-2972-4706-B234-9ACB088E0448}" dt="2022-08-27T21:42:00.318" v="528" actId="20577"/>
          <ac:spMkLst>
            <pc:docMk/>
            <pc:sldMk cId="2422591927" sldId="289"/>
            <ac:spMk id="2" creationId="{5B574904-FD88-FE70-BAF7-495E5509F8BC}"/>
          </ac:spMkLst>
        </pc:spChg>
        <pc:spChg chg="mod">
          <ac:chgData name="John Mercer" userId="df467d998ed02534" providerId="LiveId" clId="{87A7E86D-2972-4706-B234-9ACB088E0448}" dt="2022-08-27T23:55:12.350" v="1827" actId="20577"/>
          <ac:spMkLst>
            <pc:docMk/>
            <pc:sldMk cId="2422591927" sldId="289"/>
            <ac:spMk id="3" creationId="{979EF4F2-4511-7CDD-D9BF-766B7DFFC5DD}"/>
          </ac:spMkLst>
        </pc:spChg>
        <pc:spChg chg="add">
          <ac:chgData name="John Mercer" userId="df467d998ed02534" providerId="LiveId" clId="{87A7E86D-2972-4706-B234-9ACB088E0448}" dt="2022-08-27T21:41:46.444" v="492" actId="26606"/>
          <ac:spMkLst>
            <pc:docMk/>
            <pc:sldMk cId="2422591927" sldId="289"/>
            <ac:spMk id="8" creationId="{9A6C2C86-63BF-47D5-AA3F-905111A238E2}"/>
          </ac:spMkLst>
        </pc:spChg>
        <pc:cxnChg chg="add">
          <ac:chgData name="John Mercer" userId="df467d998ed02534" providerId="LiveId" clId="{87A7E86D-2972-4706-B234-9ACB088E0448}" dt="2022-08-27T21:41:46.444" v="492" actId="26606"/>
          <ac:cxnSpMkLst>
            <pc:docMk/>
            <pc:sldMk cId="2422591927" sldId="289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30T02:09:24.690" v="2298" actId="14100"/>
        <pc:sldMkLst>
          <pc:docMk/>
          <pc:sldMk cId="528045053" sldId="290"/>
        </pc:sldMkLst>
        <pc:spChg chg="mod">
          <ac:chgData name="John Mercer" userId="df467d998ed02534" providerId="LiveId" clId="{87A7E86D-2972-4706-B234-9ACB088E0448}" dt="2022-08-27T21:45:40.544" v="818" actId="20577"/>
          <ac:spMkLst>
            <pc:docMk/>
            <pc:sldMk cId="528045053" sldId="290"/>
            <ac:spMk id="2" creationId="{342D3C97-42F9-5645-C0AE-8593B899842F}"/>
          </ac:spMkLst>
        </pc:spChg>
        <pc:spChg chg="mod">
          <ac:chgData name="John Mercer" userId="df467d998ed02534" providerId="LiveId" clId="{87A7E86D-2972-4706-B234-9ACB088E0448}" dt="2022-08-30T02:09:24.690" v="2298" actId="14100"/>
          <ac:spMkLst>
            <pc:docMk/>
            <pc:sldMk cId="528045053" sldId="290"/>
            <ac:spMk id="3" creationId="{43B5E505-295F-D73C-8A25-71F5741E82B2}"/>
          </ac:spMkLst>
        </pc:spChg>
        <pc:spChg chg="add">
          <ac:chgData name="John Mercer" userId="df467d998ed02534" providerId="LiveId" clId="{87A7E86D-2972-4706-B234-9ACB088E0448}" dt="2022-08-27T21:45:33.658" v="798" actId="26606"/>
          <ac:spMkLst>
            <pc:docMk/>
            <pc:sldMk cId="528045053" sldId="290"/>
            <ac:spMk id="8" creationId="{9A6C2C86-63BF-47D5-AA3F-905111A238E2}"/>
          </ac:spMkLst>
        </pc:spChg>
        <pc:picChg chg="add mod">
          <ac:chgData name="John Mercer" userId="df467d998ed02534" providerId="LiveId" clId="{87A7E86D-2972-4706-B234-9ACB088E0448}" dt="2022-08-27T22:43:15.818" v="1714" actId="1076"/>
          <ac:picMkLst>
            <pc:docMk/>
            <pc:sldMk cId="528045053" sldId="290"/>
            <ac:picMk id="5" creationId="{4C5F770D-AE13-0B21-DB6B-5D0A7785A316}"/>
          </ac:picMkLst>
        </pc:picChg>
        <pc:picChg chg="add mod">
          <ac:chgData name="John Mercer" userId="df467d998ed02534" providerId="LiveId" clId="{87A7E86D-2972-4706-B234-9ACB088E0448}" dt="2022-08-27T22:43:17.946" v="1715" actId="1076"/>
          <ac:picMkLst>
            <pc:docMk/>
            <pc:sldMk cId="528045053" sldId="290"/>
            <ac:picMk id="7" creationId="{B16F3E54-AEBC-B1F3-ACD1-83E44C3C9553}"/>
          </ac:picMkLst>
        </pc:picChg>
        <pc:cxnChg chg="add">
          <ac:chgData name="John Mercer" userId="df467d998ed02534" providerId="LiveId" clId="{87A7E86D-2972-4706-B234-9ACB088E0448}" dt="2022-08-27T21:45:33.658" v="798" actId="26606"/>
          <ac:cxnSpMkLst>
            <pc:docMk/>
            <pc:sldMk cId="528045053" sldId="290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30T02:10:39.906" v="2303" actId="20577"/>
        <pc:sldMkLst>
          <pc:docMk/>
          <pc:sldMk cId="1866047688" sldId="291"/>
        </pc:sldMkLst>
        <pc:spChg chg="mod">
          <ac:chgData name="John Mercer" userId="df467d998ed02534" providerId="LiveId" clId="{87A7E86D-2972-4706-B234-9ACB088E0448}" dt="2022-08-27T22:20:36.493" v="1125" actId="20577"/>
          <ac:spMkLst>
            <pc:docMk/>
            <pc:sldMk cId="1866047688" sldId="291"/>
            <ac:spMk id="2" creationId="{0B5ADED6-F68A-B9B0-9E2D-E823AE417B7F}"/>
          </ac:spMkLst>
        </pc:spChg>
        <pc:spChg chg="mod">
          <ac:chgData name="John Mercer" userId="df467d998ed02534" providerId="LiveId" clId="{87A7E86D-2972-4706-B234-9ACB088E0448}" dt="2022-08-30T02:10:39.906" v="2303" actId="20577"/>
          <ac:spMkLst>
            <pc:docMk/>
            <pc:sldMk cId="1866047688" sldId="291"/>
            <ac:spMk id="3" creationId="{D0CEE876-6500-7536-A46F-E86CB8035088}"/>
          </ac:spMkLst>
        </pc:spChg>
        <pc:spChg chg="add">
          <ac:chgData name="John Mercer" userId="df467d998ed02534" providerId="LiveId" clId="{87A7E86D-2972-4706-B234-9ACB088E0448}" dt="2022-08-27T22:20:26.182" v="1102" actId="26606"/>
          <ac:spMkLst>
            <pc:docMk/>
            <pc:sldMk cId="1866047688" sldId="291"/>
            <ac:spMk id="8" creationId="{9A6C2C86-63BF-47D5-AA3F-905111A238E2}"/>
          </ac:spMkLst>
        </pc:spChg>
        <pc:cxnChg chg="add">
          <ac:chgData name="John Mercer" userId="df467d998ed02534" providerId="LiveId" clId="{87A7E86D-2972-4706-B234-9ACB088E0448}" dt="2022-08-27T22:20:26.182" v="1102" actId="26606"/>
          <ac:cxnSpMkLst>
            <pc:docMk/>
            <pc:sldMk cId="1866047688" sldId="291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30T02:11:17.309" v="2305" actId="14100"/>
        <pc:sldMkLst>
          <pc:docMk/>
          <pc:sldMk cId="208179885" sldId="292"/>
        </pc:sldMkLst>
        <pc:spChg chg="mod">
          <ac:chgData name="John Mercer" userId="df467d998ed02534" providerId="LiveId" clId="{87A7E86D-2972-4706-B234-9ACB088E0448}" dt="2022-08-30T02:11:17.309" v="2305" actId="14100"/>
          <ac:spMkLst>
            <pc:docMk/>
            <pc:sldMk cId="208179885" sldId="292"/>
            <ac:spMk id="2" creationId="{4905115E-CF1F-9FDF-1867-97C107F4C221}"/>
          </ac:spMkLst>
        </pc:spChg>
        <pc:spChg chg="mod">
          <ac:chgData name="John Mercer" userId="df467d998ed02534" providerId="LiveId" clId="{87A7E86D-2972-4706-B234-9ACB088E0448}" dt="2022-08-27T22:25:26.312" v="1489" actId="14100"/>
          <ac:spMkLst>
            <pc:docMk/>
            <pc:sldMk cId="208179885" sldId="292"/>
            <ac:spMk id="3" creationId="{0F97C68F-D00D-614F-F2E2-A7FA32955934}"/>
          </ac:spMkLst>
        </pc:spChg>
        <pc:spChg chg="add">
          <ac:chgData name="John Mercer" userId="df467d998ed02534" providerId="LiveId" clId="{87A7E86D-2972-4706-B234-9ACB088E0448}" dt="2022-08-27T22:22:40.120" v="1310" actId="26606"/>
          <ac:spMkLst>
            <pc:docMk/>
            <pc:sldMk cId="208179885" sldId="292"/>
            <ac:spMk id="8" creationId="{9A6C2C86-63BF-47D5-AA3F-905111A238E2}"/>
          </ac:spMkLst>
        </pc:spChg>
        <pc:picChg chg="add mod">
          <ac:chgData name="John Mercer" userId="df467d998ed02534" providerId="LiveId" clId="{87A7E86D-2972-4706-B234-9ACB088E0448}" dt="2022-08-27T22:43:33.428" v="1718" actId="1076"/>
          <ac:picMkLst>
            <pc:docMk/>
            <pc:sldMk cId="208179885" sldId="292"/>
            <ac:picMk id="5" creationId="{2DFEED74-2F6D-3A4F-9884-894B97D49EFF}"/>
          </ac:picMkLst>
        </pc:picChg>
        <pc:cxnChg chg="add">
          <ac:chgData name="John Mercer" userId="df467d998ed02534" providerId="LiveId" clId="{87A7E86D-2972-4706-B234-9ACB088E0448}" dt="2022-08-27T22:22:40.120" v="1310" actId="26606"/>
          <ac:cxnSpMkLst>
            <pc:docMk/>
            <pc:sldMk cId="208179885" sldId="292"/>
            <ac:cxnSpMk id="10" creationId="{425A0768-3044-4AA9-A889-D2CAA68C517A}"/>
          </ac:cxnSpMkLst>
        </pc:cxnChg>
      </pc:sldChg>
      <pc:sldChg chg="addSp delSp modSp new mod setBg">
        <pc:chgData name="John Mercer" userId="df467d998ed02534" providerId="LiveId" clId="{87A7E86D-2972-4706-B234-9ACB088E0448}" dt="2022-08-30T02:18:36.681" v="2545" actId="20577"/>
        <pc:sldMkLst>
          <pc:docMk/>
          <pc:sldMk cId="307947621" sldId="293"/>
        </pc:sldMkLst>
        <pc:spChg chg="mod">
          <ac:chgData name="John Mercer" userId="df467d998ed02534" providerId="LiveId" clId="{87A7E86D-2972-4706-B234-9ACB088E0448}" dt="2022-08-30T02:18:22.272" v="2543" actId="20577"/>
          <ac:spMkLst>
            <pc:docMk/>
            <pc:sldMk cId="307947621" sldId="293"/>
            <ac:spMk id="2" creationId="{7AEA1E5B-E1DF-0F44-26AC-EDBD90071141}"/>
          </ac:spMkLst>
        </pc:spChg>
        <pc:spChg chg="del mod">
          <ac:chgData name="John Mercer" userId="df467d998ed02534" providerId="LiveId" clId="{87A7E86D-2972-4706-B234-9ACB088E0448}" dt="2022-08-27T22:27:08.551" v="1537" actId="3680"/>
          <ac:spMkLst>
            <pc:docMk/>
            <pc:sldMk cId="307947621" sldId="293"/>
            <ac:spMk id="3" creationId="{B5A9439C-0C8D-6735-9A18-9167E3566794}"/>
          </ac:spMkLst>
        </pc:spChg>
        <pc:spChg chg="add">
          <ac:chgData name="John Mercer" userId="df467d998ed02534" providerId="LiveId" clId="{87A7E86D-2972-4706-B234-9ACB088E0448}" dt="2022-08-27T22:25:53.663" v="1491" actId="26606"/>
          <ac:spMkLst>
            <pc:docMk/>
            <pc:sldMk cId="307947621" sldId="293"/>
            <ac:spMk id="8" creationId="{9A6C2C86-63BF-47D5-AA3F-905111A238E2}"/>
          </ac:spMkLst>
        </pc:spChg>
        <pc:graphicFrameChg chg="add mod ord modGraphic">
          <ac:chgData name="John Mercer" userId="df467d998ed02534" providerId="LiveId" clId="{87A7E86D-2972-4706-B234-9ACB088E0448}" dt="2022-08-30T02:18:36.681" v="2545" actId="20577"/>
          <ac:graphicFrameMkLst>
            <pc:docMk/>
            <pc:sldMk cId="307947621" sldId="293"/>
            <ac:graphicFrameMk id="4" creationId="{3D63C314-C64A-EDA2-046D-6DC62117A526}"/>
          </ac:graphicFrameMkLst>
        </pc:graphicFrameChg>
        <pc:cxnChg chg="add">
          <ac:chgData name="John Mercer" userId="df467d998ed02534" providerId="LiveId" clId="{87A7E86D-2972-4706-B234-9ACB088E0448}" dt="2022-08-27T22:25:53.663" v="1491" actId="26606"/>
          <ac:cxnSpMkLst>
            <pc:docMk/>
            <pc:sldMk cId="307947621" sldId="293"/>
            <ac:cxnSpMk id="10" creationId="{425A0768-3044-4AA9-A889-D2CAA68C517A}"/>
          </ac:cxnSpMkLst>
        </pc:cxnChg>
      </pc:sldChg>
      <pc:sldChg chg="addSp modSp new mod setBg">
        <pc:chgData name="John Mercer" userId="df467d998ed02534" providerId="LiveId" clId="{87A7E86D-2972-4706-B234-9ACB088E0448}" dt="2022-08-30T02:23:43.050" v="2609" actId="20577"/>
        <pc:sldMkLst>
          <pc:docMk/>
          <pc:sldMk cId="3072555486" sldId="294"/>
        </pc:sldMkLst>
        <pc:spChg chg="mod">
          <ac:chgData name="John Mercer" userId="df467d998ed02534" providerId="LiveId" clId="{87A7E86D-2972-4706-B234-9ACB088E0448}" dt="2022-08-28T00:05:44.360" v="1885" actId="20577"/>
          <ac:spMkLst>
            <pc:docMk/>
            <pc:sldMk cId="3072555486" sldId="294"/>
            <ac:spMk id="2" creationId="{25D2F5BC-8889-11BE-9353-8CF5A5E219E5}"/>
          </ac:spMkLst>
        </pc:spChg>
        <pc:spChg chg="mod">
          <ac:chgData name="John Mercer" userId="df467d998ed02534" providerId="LiveId" clId="{87A7E86D-2972-4706-B234-9ACB088E0448}" dt="2022-08-30T02:23:43.050" v="2609" actId="20577"/>
          <ac:spMkLst>
            <pc:docMk/>
            <pc:sldMk cId="3072555486" sldId="294"/>
            <ac:spMk id="3" creationId="{0D8C7ACF-89BD-28CE-7732-8EEEDE0578DA}"/>
          </ac:spMkLst>
        </pc:spChg>
        <pc:spChg chg="add">
          <ac:chgData name="John Mercer" userId="df467d998ed02534" providerId="LiveId" clId="{87A7E86D-2972-4706-B234-9ACB088E0448}" dt="2022-08-28T00:05:27.923" v="1843" actId="26606"/>
          <ac:spMkLst>
            <pc:docMk/>
            <pc:sldMk cId="3072555486" sldId="294"/>
            <ac:spMk id="8" creationId="{9A6C2C86-63BF-47D5-AA3F-905111A238E2}"/>
          </ac:spMkLst>
        </pc:spChg>
        <pc:cxnChg chg="add">
          <ac:chgData name="John Mercer" userId="df467d998ed02534" providerId="LiveId" clId="{87A7E86D-2972-4706-B234-9ACB088E0448}" dt="2022-08-28T00:05:27.923" v="1843" actId="26606"/>
          <ac:cxnSpMkLst>
            <pc:docMk/>
            <pc:sldMk cId="3072555486" sldId="294"/>
            <ac:cxnSpMk id="10" creationId="{425A0768-3044-4AA9-A889-D2CAA68C517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Cracking My Wi-Fi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John Mercer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EA752-19E0-F355-6931-935EC002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Setting up a new virtual machine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C546-EA49-D814-5BE7-9CF6A52A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859436" cy="3685032"/>
          </a:xfrm>
        </p:spPr>
        <p:txBody>
          <a:bodyPr anchor="ctr">
            <a:noAutofit/>
          </a:bodyPr>
          <a:lstStyle/>
          <a:p>
            <a:r>
              <a:rPr lang="en-US" dirty="0"/>
              <a:t>For future compatibility, I upgraded VirtualBox</a:t>
            </a:r>
          </a:p>
          <a:p>
            <a:r>
              <a:rPr lang="en-US" dirty="0"/>
              <a:t>Installed VirtualBox Extension Pack for USB pass-thru</a:t>
            </a:r>
          </a:p>
          <a:p>
            <a:r>
              <a:rPr lang="en-US" dirty="0"/>
              <a:t>Created a new Virtual machine</a:t>
            </a:r>
          </a:p>
          <a:p>
            <a:pPr lvl="1"/>
            <a:r>
              <a:rPr lang="en-US" sz="2300" dirty="0"/>
              <a:t>Make sure to give it enough disk space &amp; RAM</a:t>
            </a:r>
          </a:p>
          <a:p>
            <a:r>
              <a:rPr lang="en-US" dirty="0"/>
              <a:t>I downloaded the ISO file for Ubuntu Desktop</a:t>
            </a:r>
          </a:p>
          <a:p>
            <a:r>
              <a:rPr lang="en-US" dirty="0"/>
              <a:t>Under new machine | Settings | Storage | IDE | Empty disk | &lt;disk dropdown&gt; | Choose a disk file | select the ISO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04013-3F35-1985-2964-F017A876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951" y="5008100"/>
            <a:ext cx="4115909" cy="15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74904-FD88-FE70-BAF7-495E5509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Install the Operating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F4F2-4511-7CDD-D9BF-766B7DFF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541657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The virtual machine will boot to the setup program</a:t>
            </a:r>
          </a:p>
          <a:p>
            <a:r>
              <a:rPr lang="en-US" dirty="0"/>
              <a:t>Answer questions about updating, disk layout, time zone, account, and password.</a:t>
            </a:r>
          </a:p>
          <a:p>
            <a:r>
              <a:rPr lang="en-US" dirty="0"/>
              <a:t>Installation will run and prompt for reboot at end</a:t>
            </a:r>
          </a:p>
          <a:p>
            <a:r>
              <a:rPr lang="en-US" dirty="0"/>
              <a:t>Reboot and you can log into the new OS</a:t>
            </a:r>
          </a:p>
          <a:p>
            <a:r>
              <a:rPr lang="en-US" dirty="0"/>
              <a:t>It will prompt for an update to the OS</a:t>
            </a:r>
          </a:p>
        </p:txBody>
      </p:sp>
    </p:spTree>
    <p:extLst>
      <p:ext uri="{BB962C8B-B14F-4D97-AF65-F5344CB8AC3E}">
        <p14:creationId xmlns:p14="http://schemas.microsoft.com/office/powerpoint/2010/main" val="242259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D3C97-42F9-5645-C0AE-8593B899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Install Software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E505-295F-D73C-8A25-71F5741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690113"/>
            <a:ext cx="6471247" cy="3821501"/>
          </a:xfrm>
        </p:spPr>
        <p:txBody>
          <a:bodyPr anchor="ctr">
            <a:normAutofit/>
          </a:bodyPr>
          <a:lstStyle/>
          <a:p>
            <a:r>
              <a:rPr lang="en-US" dirty="0"/>
              <a:t>Install VirtualBox Guest Additions</a:t>
            </a:r>
          </a:p>
          <a:p>
            <a:pPr lvl="1"/>
            <a:r>
              <a:rPr lang="en-US" dirty="0"/>
              <a:t>Device menu | Insert Guest Additions CD image…</a:t>
            </a:r>
          </a:p>
          <a:p>
            <a:r>
              <a:rPr lang="en-US" dirty="0"/>
              <a:t>sudo apt-get install aircrack-ng</a:t>
            </a:r>
          </a:p>
          <a:p>
            <a:r>
              <a:rPr lang="en-US" dirty="0"/>
              <a:t>Install Chrome browser from web</a:t>
            </a:r>
          </a:p>
          <a:p>
            <a:pPr lvl="1"/>
            <a:r>
              <a:rPr lang="en-US" dirty="0"/>
              <a:t>Download .deb file</a:t>
            </a:r>
          </a:p>
          <a:p>
            <a:pPr lvl="1"/>
            <a:r>
              <a:rPr lang="en-US" dirty="0"/>
              <a:t>Right-Click| Open with Software Install</a:t>
            </a:r>
          </a:p>
          <a:p>
            <a:r>
              <a:rPr lang="en-US" dirty="0"/>
              <a:t>Install Wireshark from Ubuntu Software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F770D-AE13-0B21-DB6B-5D0A7785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73" y="4735904"/>
            <a:ext cx="2934023" cy="132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F3E54-AEBC-B1F3-ACD1-83E44C3C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763" y="4745528"/>
            <a:ext cx="3776870" cy="13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ADED6-F68A-B9B0-9E2D-E823AE41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Complete the capture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E876-6500-7536-A46F-E86CB803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Stop the Wireshark capture</a:t>
            </a:r>
          </a:p>
          <a:p>
            <a:r>
              <a:rPr lang="en-US" dirty="0"/>
              <a:t>Save image as .</a:t>
            </a:r>
            <a:r>
              <a:rPr lang="en-US" dirty="0" err="1"/>
              <a:t>pcap</a:t>
            </a:r>
            <a:r>
              <a:rPr lang="en-US" dirty="0"/>
              <a:t> file (second file type on list)</a:t>
            </a:r>
          </a:p>
          <a:p>
            <a:r>
              <a:rPr lang="en-US" dirty="0"/>
              <a:t>Upload file to Google Drive</a:t>
            </a:r>
          </a:p>
          <a:p>
            <a:r>
              <a:rPr lang="en-US" dirty="0"/>
              <a:t>Or use VirtualBox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86604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5115E-CF1F-9FDF-1867-97C107F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30" y="1115568"/>
            <a:ext cx="4059368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Crack the Wi-Fi key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C68F-D00D-614F-F2E2-A7FA3295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2743200"/>
          </a:xfrm>
        </p:spPr>
        <p:txBody>
          <a:bodyPr anchor="ctr">
            <a:normAutofit/>
          </a:bodyPr>
          <a:lstStyle/>
          <a:p>
            <a:r>
              <a:rPr lang="en-US" dirty="0"/>
              <a:t>Download the new file from Google Drive</a:t>
            </a:r>
          </a:p>
          <a:p>
            <a:r>
              <a:rPr lang="en-US" dirty="0"/>
              <a:t>In terminal:  sudo aircrack-ng &lt;</a:t>
            </a:r>
            <a:r>
              <a:rPr lang="en-US" dirty="0" err="1"/>
              <a:t>newfile.pcap</a:t>
            </a:r>
            <a:r>
              <a:rPr lang="en-US" dirty="0"/>
              <a:t>&gt;</a:t>
            </a:r>
          </a:p>
          <a:p>
            <a:r>
              <a:rPr lang="en-US" dirty="0"/>
              <a:t>Select the desired SSID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EED74-2F6D-3A4F-9884-894B97D4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36" y="3429000"/>
            <a:ext cx="59539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A1E5B-E1DF-0F44-26AC-EDBD9007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Test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C314-C64A-EDA2-046D-6DC62117A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443255"/>
              </p:ext>
            </p:extLst>
          </p:nvPr>
        </p:nvGraphicFramePr>
        <p:xfrm>
          <a:off x="5132845" y="799740"/>
          <a:ext cx="6112432" cy="538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8">
                  <a:extLst>
                    <a:ext uri="{9D8B030D-6E8A-4147-A177-3AD203B41FA5}">
                      <a16:colId xmlns:a16="http://schemas.microsoft.com/office/drawing/2014/main" val="2494987848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2510811365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3319980587"/>
                    </a:ext>
                  </a:extLst>
                </a:gridCol>
                <a:gridCol w="1708030">
                  <a:extLst>
                    <a:ext uri="{9D8B030D-6E8A-4147-A177-3AD203B41FA5}">
                      <a16:colId xmlns:a16="http://schemas.microsoft.com/office/drawing/2014/main" val="3653747502"/>
                    </a:ext>
                  </a:extLst>
                </a:gridCol>
                <a:gridCol w="1244180">
                  <a:extLst>
                    <a:ext uri="{9D8B030D-6E8A-4147-A177-3AD203B41FA5}">
                      <a16:colId xmlns:a16="http://schemas.microsoft.com/office/drawing/2014/main" val="2765481541"/>
                    </a:ext>
                  </a:extLst>
                </a:gridCol>
              </a:tblGrid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Test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Aircrack-ng IVs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SockMonkey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068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62,226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67697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2059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75752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21762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43901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53877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7085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7748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9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F5BC-8889-11BE-9353-8CF5A5E2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Future 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7ACF-89BD-28CE-7732-8EEEDE05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Using VirtualBox Extension Pack, connect USB adapter to Ubuntu VM</a:t>
            </a:r>
          </a:p>
          <a:p>
            <a:r>
              <a:rPr lang="en-US" dirty="0"/>
              <a:t>Need to install drivers for adapter</a:t>
            </a:r>
          </a:p>
          <a:p>
            <a:pPr lvl="1"/>
            <a:r>
              <a:rPr lang="en-US" dirty="0"/>
              <a:t>Some depend on files no longer part of OS</a:t>
            </a:r>
          </a:p>
          <a:p>
            <a:pPr lvl="1"/>
            <a:r>
              <a:rPr lang="en-US" dirty="0"/>
              <a:t>Might need to try older versions of OS</a:t>
            </a:r>
          </a:p>
          <a:p>
            <a:r>
              <a:rPr lang="en-US" dirty="0"/>
              <a:t>Would allow for direct use of Wireshark and aircrack-ng utilities for cracking WPA/WPA2</a:t>
            </a:r>
          </a:p>
          <a:p>
            <a:r>
              <a:rPr lang="en-US" dirty="0"/>
              <a:t>Testing 128bit and 152bit WEP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Contents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 to cracking Wi-Fi passwords</a:t>
            </a:r>
          </a:p>
          <a:p>
            <a:pPr marL="36900" lvl="0" indent="0">
              <a:buNone/>
            </a:pPr>
            <a:r>
              <a:rPr lang="en-US" sz="2400" dirty="0"/>
              <a:t>Wireless setup</a:t>
            </a:r>
          </a:p>
          <a:p>
            <a:pPr marL="36900" lvl="0" indent="0">
              <a:buNone/>
            </a:pPr>
            <a:r>
              <a:rPr lang="en-US" sz="2400" dirty="0"/>
              <a:t>Virtual Machine setup</a:t>
            </a:r>
          </a:p>
          <a:p>
            <a:pPr marL="36900" lvl="0" indent="0">
              <a:buNone/>
            </a:pPr>
            <a:r>
              <a:rPr lang="en-US" sz="2400" dirty="0"/>
              <a:t>Cracking passwords</a:t>
            </a:r>
          </a:p>
          <a:p>
            <a:pPr marL="36900" lvl="0" indent="0">
              <a:buNone/>
            </a:pPr>
            <a:r>
              <a:rPr lang="en-US" sz="2400" dirty="0"/>
              <a:t>Future opportunities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D1FD-B110-86A4-6D69-C13FC455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Intro to Cracking Wi-Fi Passwords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16CC-DBA3-BFB5-86E3-452183DC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During Week 9 on day 1, we had an activity to crack a wireless password</a:t>
            </a:r>
          </a:p>
          <a:p>
            <a:r>
              <a:rPr lang="en-US" dirty="0"/>
              <a:t>We were provided with a capture and used aircrack-ng to determine the key</a:t>
            </a:r>
          </a:p>
          <a:p>
            <a:r>
              <a:rPr lang="en-US" dirty="0"/>
              <a:t>We then used that key to decode the traffic</a:t>
            </a:r>
          </a:p>
          <a:p>
            <a:r>
              <a:rPr lang="en-US" dirty="0"/>
              <a:t>I wanted to recreate that exercise using my own equipment and network</a:t>
            </a:r>
          </a:p>
        </p:txBody>
      </p:sp>
    </p:spTree>
    <p:extLst>
      <p:ext uri="{BB962C8B-B14F-4D97-AF65-F5344CB8AC3E}">
        <p14:creationId xmlns:p14="http://schemas.microsoft.com/office/powerpoint/2010/main" val="21371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693A-CE1B-9EFE-D747-CF511944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41F7-FCBA-58B3-CE20-6B0946C6B9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Network and capture</a:t>
            </a:r>
          </a:p>
          <a:p>
            <a:r>
              <a:rPr lang="en-US" sz="2000" dirty="0"/>
              <a:t>TP-link </a:t>
            </a:r>
            <a:r>
              <a:rPr lang="en-US" sz="2000" dirty="0">
                <a:effectLst/>
              </a:rPr>
              <a:t>TL-WR940N Wireless Router</a:t>
            </a:r>
          </a:p>
          <a:p>
            <a:r>
              <a:rPr lang="en-US" sz="2000" dirty="0">
                <a:effectLst/>
              </a:rPr>
              <a:t>TP-link Archer T9UH wireless adapter</a:t>
            </a:r>
          </a:p>
          <a:p>
            <a:r>
              <a:rPr lang="en-US" sz="2000" dirty="0">
                <a:effectLst/>
              </a:rPr>
              <a:t>Acrylic </a:t>
            </a:r>
            <a:r>
              <a:rPr lang="en-US" sz="2000" dirty="0" err="1">
                <a:effectLst/>
              </a:rPr>
              <a:t>Wifi</a:t>
            </a:r>
            <a:r>
              <a:rPr lang="en-US" sz="2000" dirty="0">
                <a:effectLst/>
              </a:rPr>
              <a:t> Sniffer software (</a:t>
            </a:r>
            <a:r>
              <a:rPr lang="en-US" sz="2000" dirty="0" err="1">
                <a:effectLst/>
              </a:rPr>
              <a:t>ver</a:t>
            </a:r>
            <a:r>
              <a:rPr lang="en-US" sz="2000" dirty="0">
                <a:effectLst/>
              </a:rPr>
              <a:t> 1.36)</a:t>
            </a:r>
          </a:p>
          <a:p>
            <a:r>
              <a:rPr lang="en-US" sz="2000" dirty="0">
                <a:effectLst/>
              </a:rPr>
              <a:t>Wireshark software (</a:t>
            </a:r>
            <a:r>
              <a:rPr lang="en-US" sz="2000" dirty="0" err="1">
                <a:effectLst/>
              </a:rPr>
              <a:t>ver</a:t>
            </a:r>
            <a:r>
              <a:rPr lang="en-US" sz="2000" dirty="0">
                <a:effectLst/>
              </a:rPr>
              <a:t> 3.6.7)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C130-6BB8-9E0B-1C16-7C925D9D3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and Cracking</a:t>
            </a:r>
          </a:p>
          <a:p>
            <a:r>
              <a:rPr lang="en-US" sz="2000" dirty="0"/>
              <a:t>VirtualBox software (</a:t>
            </a:r>
            <a:r>
              <a:rPr lang="en-US" sz="2000" dirty="0" err="1"/>
              <a:t>ver</a:t>
            </a:r>
            <a:r>
              <a:rPr lang="en-US" sz="2000" dirty="0"/>
              <a:t> 6.1.36)</a:t>
            </a:r>
          </a:p>
          <a:p>
            <a:r>
              <a:rPr lang="en-US" sz="2000" dirty="0"/>
              <a:t>Ubuntu OS (</a:t>
            </a:r>
            <a:r>
              <a:rPr lang="en-US" sz="2000" dirty="0" err="1"/>
              <a:t>ver</a:t>
            </a:r>
            <a:r>
              <a:rPr lang="en-US" sz="2000" dirty="0"/>
              <a:t> 22.04.1)</a:t>
            </a:r>
          </a:p>
          <a:p>
            <a:r>
              <a:rPr lang="en-US" sz="2000" dirty="0"/>
              <a:t>aircrack-ng software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727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DA97-404E-EF38-0291-1A5F61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A79DC2-3787-14DF-2860-A3CCF951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317" y="2076450"/>
            <a:ext cx="5979841" cy="3714750"/>
          </a:xfrm>
        </p:spPr>
      </p:pic>
    </p:spTree>
    <p:extLst>
      <p:ext uri="{BB962C8B-B14F-4D97-AF65-F5344CB8AC3E}">
        <p14:creationId xmlns:p14="http://schemas.microsoft.com/office/powerpoint/2010/main" val="18505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7D4B3-CEC7-424A-3911-449AAA4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Setting up Wi-Fi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C8D9-DAE3-7B8D-652D-BA073BE3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7051284" cy="2950446"/>
          </a:xfrm>
        </p:spPr>
        <p:txBody>
          <a:bodyPr anchor="ctr">
            <a:normAutofit/>
          </a:bodyPr>
          <a:lstStyle/>
          <a:p>
            <a:r>
              <a:rPr lang="en-US" dirty="0"/>
              <a:t>Access point is configured via web page on PC connected to wired port on the router</a:t>
            </a:r>
          </a:p>
          <a:p>
            <a:r>
              <a:rPr lang="en-US" dirty="0"/>
              <a:t>Router offers security using none, WEP, or WPA/WPA2</a:t>
            </a:r>
          </a:p>
          <a:p>
            <a:r>
              <a:rPr lang="en-US" dirty="0"/>
              <a:t>Configure for WEP with 64-bit key and ASCII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9E1A-60CC-9711-0288-B62E8A1B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4" y="4070427"/>
            <a:ext cx="6426317" cy="16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1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7D4B3-CEC7-424A-3911-449AAA4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Setting up Wireless Adapter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C8D9-DAE3-7B8D-652D-BA073BE3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To capture wireless traffic, the adapter needs to be in monitor mode</a:t>
            </a:r>
          </a:p>
          <a:p>
            <a:r>
              <a:rPr lang="en-US" dirty="0"/>
              <a:t>The built-in wireless adapters in most laptops do not support this mode</a:t>
            </a:r>
          </a:p>
          <a:p>
            <a:r>
              <a:rPr lang="en-US" dirty="0"/>
              <a:t>I needed an external, USB-connected adapter</a:t>
            </a:r>
          </a:p>
          <a:p>
            <a:r>
              <a:rPr lang="en-US" dirty="0"/>
              <a:t>Even then Wireshark may not be able to monitor</a:t>
            </a:r>
          </a:p>
          <a:p>
            <a:r>
              <a:rPr lang="en-US" dirty="0"/>
              <a:t>I used Acrylic </a:t>
            </a:r>
            <a:r>
              <a:rPr lang="en-US" dirty="0" err="1"/>
              <a:t>WiFi</a:t>
            </a:r>
            <a:r>
              <a:rPr lang="en-US" dirty="0"/>
              <a:t> Sniffer software to allow monitor mode</a:t>
            </a:r>
          </a:p>
        </p:txBody>
      </p:sp>
    </p:spTree>
    <p:extLst>
      <p:ext uri="{BB962C8B-B14F-4D97-AF65-F5344CB8AC3E}">
        <p14:creationId xmlns:p14="http://schemas.microsoft.com/office/powerpoint/2010/main" val="201408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897-CF26-505A-68EB-399F017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228D-462F-76B8-4E03-D39DD60EE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Acrylic control panel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8382A-A4CF-28EA-59B4-301084501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13691-EFBB-F942-49CD-ED62C600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0" y="2565184"/>
            <a:ext cx="3819373" cy="315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1DDBA-25F2-C6A5-E80C-336FD190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68" y="2565184"/>
            <a:ext cx="5130991" cy="29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6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06C6A-9E38-01B1-CBD8-B7408A6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2" y="1115568"/>
            <a:ext cx="3571727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Wireshark capture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592A3-5F9F-2E66-CEEF-52691F1C7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5400" y="1140482"/>
            <a:ext cx="6245225" cy="4577037"/>
          </a:xfrm>
        </p:spPr>
      </p:pic>
    </p:spTree>
    <p:extLst>
      <p:ext uri="{BB962C8B-B14F-4D97-AF65-F5344CB8AC3E}">
        <p14:creationId xmlns:p14="http://schemas.microsoft.com/office/powerpoint/2010/main" val="327904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{6A85117A-9CCA-4BE8-B533-AA935EB25DA7}tf55705232_win32</Template>
  <TotalTime>429</TotalTime>
  <Words>583</Words>
  <Application>Microsoft Office PowerPoint</Application>
  <PresentationFormat>Widescreen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Cracking My Wi-Fi Password</vt:lpstr>
      <vt:lpstr>Contents </vt:lpstr>
      <vt:lpstr>Intro to Cracking Wi-Fi Passwords</vt:lpstr>
      <vt:lpstr>Equipment for the test</vt:lpstr>
      <vt:lpstr>Network Diagram</vt:lpstr>
      <vt:lpstr>Setting up Wi-Fi Network</vt:lpstr>
      <vt:lpstr>Setting up Wireless Adapter</vt:lpstr>
      <vt:lpstr>Software Screenshots</vt:lpstr>
      <vt:lpstr>Wireshark capture</vt:lpstr>
      <vt:lpstr>Setting up a new virtual machine</vt:lpstr>
      <vt:lpstr>Install the Operating System</vt:lpstr>
      <vt:lpstr>Install Software</vt:lpstr>
      <vt:lpstr>Complete the capture</vt:lpstr>
      <vt:lpstr>Crack the Wi-Fi key</vt:lpstr>
      <vt:lpstr>Test Results</vt:lpstr>
      <vt:lpstr>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My Wi-Fi password</dc:title>
  <dc:creator>John Mercer</dc:creator>
  <cp:lastModifiedBy>John Mercer</cp:lastModifiedBy>
  <cp:revision>1</cp:revision>
  <dcterms:created xsi:type="dcterms:W3CDTF">2022-08-27T17:24:49Z</dcterms:created>
  <dcterms:modified xsi:type="dcterms:W3CDTF">2022-08-31T02:47:03Z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