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9" r:id="rId2"/>
  </p:sldIdLst>
  <p:sldSz cx="43900725" cy="32918400"/>
  <p:notesSz cx="6858000" cy="9144000"/>
  <p:defaultTextStyle>
    <a:defPPr>
      <a:defRPr lang="en-US"/>
    </a:defPPr>
    <a:lvl1pPr marL="0" algn="l" defTabSz="2194789" rtl="0" eaLnBrk="1" latinLnBrk="0" hangingPunct="1">
      <a:defRPr sz="8600" kern="1200">
        <a:solidFill>
          <a:schemeClr val="tx1"/>
        </a:solidFill>
        <a:latin typeface="+mn-lt"/>
        <a:ea typeface="+mn-ea"/>
        <a:cs typeface="+mn-cs"/>
      </a:defRPr>
    </a:lvl1pPr>
    <a:lvl2pPr marL="2194789" algn="l" defTabSz="2194789" rtl="0" eaLnBrk="1" latinLnBrk="0" hangingPunct="1">
      <a:defRPr sz="8600" kern="1200">
        <a:solidFill>
          <a:schemeClr val="tx1"/>
        </a:solidFill>
        <a:latin typeface="+mn-lt"/>
        <a:ea typeface="+mn-ea"/>
        <a:cs typeface="+mn-cs"/>
      </a:defRPr>
    </a:lvl2pPr>
    <a:lvl3pPr marL="4389577" algn="l" defTabSz="2194789" rtl="0" eaLnBrk="1" latinLnBrk="0" hangingPunct="1">
      <a:defRPr sz="8600" kern="1200">
        <a:solidFill>
          <a:schemeClr val="tx1"/>
        </a:solidFill>
        <a:latin typeface="+mn-lt"/>
        <a:ea typeface="+mn-ea"/>
        <a:cs typeface="+mn-cs"/>
      </a:defRPr>
    </a:lvl3pPr>
    <a:lvl4pPr marL="6584366" algn="l" defTabSz="2194789" rtl="0" eaLnBrk="1" latinLnBrk="0" hangingPunct="1">
      <a:defRPr sz="8600" kern="1200">
        <a:solidFill>
          <a:schemeClr val="tx1"/>
        </a:solidFill>
        <a:latin typeface="+mn-lt"/>
        <a:ea typeface="+mn-ea"/>
        <a:cs typeface="+mn-cs"/>
      </a:defRPr>
    </a:lvl4pPr>
    <a:lvl5pPr marL="8779154" algn="l" defTabSz="2194789" rtl="0" eaLnBrk="1" latinLnBrk="0" hangingPunct="1">
      <a:defRPr sz="8600" kern="1200">
        <a:solidFill>
          <a:schemeClr val="tx1"/>
        </a:solidFill>
        <a:latin typeface="+mn-lt"/>
        <a:ea typeface="+mn-ea"/>
        <a:cs typeface="+mn-cs"/>
      </a:defRPr>
    </a:lvl5pPr>
    <a:lvl6pPr marL="10973943" algn="l" defTabSz="2194789" rtl="0" eaLnBrk="1" latinLnBrk="0" hangingPunct="1">
      <a:defRPr sz="8600" kern="1200">
        <a:solidFill>
          <a:schemeClr val="tx1"/>
        </a:solidFill>
        <a:latin typeface="+mn-lt"/>
        <a:ea typeface="+mn-ea"/>
        <a:cs typeface="+mn-cs"/>
      </a:defRPr>
    </a:lvl6pPr>
    <a:lvl7pPr marL="13168732" algn="l" defTabSz="2194789" rtl="0" eaLnBrk="1" latinLnBrk="0" hangingPunct="1">
      <a:defRPr sz="8600" kern="1200">
        <a:solidFill>
          <a:schemeClr val="tx1"/>
        </a:solidFill>
        <a:latin typeface="+mn-lt"/>
        <a:ea typeface="+mn-ea"/>
        <a:cs typeface="+mn-cs"/>
      </a:defRPr>
    </a:lvl7pPr>
    <a:lvl8pPr marL="15363520" algn="l" defTabSz="2194789" rtl="0" eaLnBrk="1" latinLnBrk="0" hangingPunct="1">
      <a:defRPr sz="8600" kern="1200">
        <a:solidFill>
          <a:schemeClr val="tx1"/>
        </a:solidFill>
        <a:latin typeface="+mn-lt"/>
        <a:ea typeface="+mn-ea"/>
        <a:cs typeface="+mn-cs"/>
      </a:defRPr>
    </a:lvl8pPr>
    <a:lvl9pPr marL="17558309" algn="l" defTabSz="2194789"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73" userDrawn="1">
          <p15:clr>
            <a:srgbClr val="A4A3A4"/>
          </p15:clr>
        </p15:guide>
        <p15:guide id="2" pos="26369" userDrawn="1">
          <p15:clr>
            <a:srgbClr val="A4A3A4"/>
          </p15:clr>
        </p15:guide>
        <p15:guide id="3" pos="1285" userDrawn="1">
          <p15:clr>
            <a:srgbClr val="A4A3A4"/>
          </p15:clr>
        </p15:guide>
        <p15:guide id="4" orient="horz" pos="19463" userDrawn="1">
          <p15:clr>
            <a:srgbClr val="A4A3A4"/>
          </p15:clr>
        </p15:guide>
        <p15:guide id="5" orient="horz" pos="3836" userDrawn="1">
          <p15:clr>
            <a:srgbClr val="A4A3A4"/>
          </p15:clr>
        </p15:guide>
        <p15:guide id="6" orient="horz" pos="31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0000"/>
    <a:srgbClr val="EE030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83AF0C-108C-4A5A-BA67-78D54E8CD0A4}" v="162" dt="2020-05-22T00:40:45.2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582"/>
    <p:restoredTop sz="85515"/>
  </p:normalViewPr>
  <p:slideViewPr>
    <p:cSldViewPr snapToGrid="0" snapToObjects="1">
      <p:cViewPr>
        <p:scale>
          <a:sx n="30" d="100"/>
          <a:sy n="30" d="100"/>
        </p:scale>
        <p:origin x="19" y="77"/>
      </p:cViewPr>
      <p:guideLst>
        <p:guide orient="horz" pos="1273"/>
        <p:guide pos="26369"/>
        <p:guide pos="1285"/>
        <p:guide orient="horz" pos="19463"/>
        <p:guide orient="horz" pos="3836"/>
        <p:guide orient="horz" pos="315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Ngo" userId="7cbf1689ec53eaf9" providerId="LiveId" clId="{7F83AF0C-108C-4A5A-BA67-78D54E8CD0A4}"/>
    <pc:docChg chg="undo redo custSel modSld">
      <pc:chgData name="John Ngo" userId="7cbf1689ec53eaf9" providerId="LiveId" clId="{7F83AF0C-108C-4A5A-BA67-78D54E8CD0A4}" dt="2020-05-22T00:41:58.909" v="8925" actId="20577"/>
      <pc:docMkLst>
        <pc:docMk/>
      </pc:docMkLst>
      <pc:sldChg chg="addSp delSp modSp mod">
        <pc:chgData name="John Ngo" userId="7cbf1689ec53eaf9" providerId="LiveId" clId="{7F83AF0C-108C-4A5A-BA67-78D54E8CD0A4}" dt="2020-05-22T00:41:58.909" v="8925" actId="20577"/>
        <pc:sldMkLst>
          <pc:docMk/>
          <pc:sldMk cId="3509689037" sldId="259"/>
        </pc:sldMkLst>
        <pc:spChg chg="add del mod">
          <ac:chgData name="John Ngo" userId="7cbf1689ec53eaf9" providerId="LiveId" clId="{7F83AF0C-108C-4A5A-BA67-78D54E8CD0A4}" dt="2020-05-20T21:20:03.137" v="89"/>
          <ac:spMkLst>
            <pc:docMk/>
            <pc:sldMk cId="3509689037" sldId="259"/>
            <ac:spMk id="2" creationId="{8FB2C0E3-13DE-45FB-A0DE-CE81F6A943A4}"/>
          </ac:spMkLst>
        </pc:spChg>
        <pc:spChg chg="add del mod">
          <ac:chgData name="John Ngo" userId="7cbf1689ec53eaf9" providerId="LiveId" clId="{7F83AF0C-108C-4A5A-BA67-78D54E8CD0A4}" dt="2020-05-20T21:20:03.137" v="89"/>
          <ac:spMkLst>
            <pc:docMk/>
            <pc:sldMk cId="3509689037" sldId="259"/>
            <ac:spMk id="3" creationId="{A08ED760-5F0B-468D-A3C0-F9A7AA38EF36}"/>
          </ac:spMkLst>
        </pc:spChg>
        <pc:spChg chg="add del mod">
          <ac:chgData name="John Ngo" userId="7cbf1689ec53eaf9" providerId="LiveId" clId="{7F83AF0C-108C-4A5A-BA67-78D54E8CD0A4}" dt="2020-05-20T21:20:02.612" v="88"/>
          <ac:spMkLst>
            <pc:docMk/>
            <pc:sldMk cId="3509689037" sldId="259"/>
            <ac:spMk id="4" creationId="{9400BA1B-3897-4BA0-9263-6E089B5202F6}"/>
          </ac:spMkLst>
        </pc:spChg>
        <pc:spChg chg="add del mod">
          <ac:chgData name="John Ngo" userId="7cbf1689ec53eaf9" providerId="LiveId" clId="{7F83AF0C-108C-4A5A-BA67-78D54E8CD0A4}" dt="2020-05-20T21:20:02.612" v="88"/>
          <ac:spMkLst>
            <pc:docMk/>
            <pc:sldMk cId="3509689037" sldId="259"/>
            <ac:spMk id="5" creationId="{7C098610-A68E-4A43-81FE-11428EECE7F7}"/>
          </ac:spMkLst>
        </pc:spChg>
        <pc:spChg chg="add mod">
          <ac:chgData name="John Ngo" userId="7cbf1689ec53eaf9" providerId="LiveId" clId="{7F83AF0C-108C-4A5A-BA67-78D54E8CD0A4}" dt="2020-05-20T21:20:09.639" v="92" actId="1076"/>
          <ac:spMkLst>
            <pc:docMk/>
            <pc:sldMk cId="3509689037" sldId="259"/>
            <ac:spMk id="6" creationId="{73BA9039-2F1A-4D12-895C-E01936DFAEFA}"/>
          </ac:spMkLst>
        </pc:spChg>
        <pc:spChg chg="add mod">
          <ac:chgData name="John Ngo" userId="7cbf1689ec53eaf9" providerId="LiveId" clId="{7F83AF0C-108C-4A5A-BA67-78D54E8CD0A4}" dt="2020-05-20T21:20:09.639" v="92" actId="1076"/>
          <ac:spMkLst>
            <pc:docMk/>
            <pc:sldMk cId="3509689037" sldId="259"/>
            <ac:spMk id="8" creationId="{320E48E7-4FBC-4E25-9E17-F0649E31F968}"/>
          </ac:spMkLst>
        </pc:spChg>
        <pc:spChg chg="mod">
          <ac:chgData name="John Ngo" userId="7cbf1689ec53eaf9" providerId="LiveId" clId="{7F83AF0C-108C-4A5A-BA67-78D54E8CD0A4}" dt="2020-05-20T21:19:59.076" v="86" actId="1076"/>
          <ac:spMkLst>
            <pc:docMk/>
            <pc:sldMk cId="3509689037" sldId="259"/>
            <ac:spMk id="9" creationId="{00000000-0000-0000-0000-000000000000}"/>
          </ac:spMkLst>
        </pc:spChg>
        <pc:spChg chg="del">
          <ac:chgData name="John Ngo" userId="7cbf1689ec53eaf9" providerId="LiveId" clId="{7F83AF0C-108C-4A5A-BA67-78D54E8CD0A4}" dt="2020-05-21T00:39:15.840" v="902" actId="478"/>
          <ac:spMkLst>
            <pc:docMk/>
            <pc:sldMk cId="3509689037" sldId="259"/>
            <ac:spMk id="10" creationId="{00000000-0000-0000-0000-000000000000}"/>
          </ac:spMkLst>
        </pc:spChg>
        <pc:spChg chg="add del mod">
          <ac:chgData name="John Ngo" userId="7cbf1689ec53eaf9" providerId="LiveId" clId="{7F83AF0C-108C-4A5A-BA67-78D54E8CD0A4}" dt="2020-05-21T01:30:06.470" v="2323"/>
          <ac:spMkLst>
            <pc:docMk/>
            <pc:sldMk cId="3509689037" sldId="259"/>
            <ac:spMk id="11" creationId="{90AD2986-74A8-42F7-8B5E-E3F8085A6D67}"/>
          </ac:spMkLst>
        </pc:spChg>
        <pc:spChg chg="add mod">
          <ac:chgData name="John Ngo" userId="7cbf1689ec53eaf9" providerId="LiveId" clId="{7F83AF0C-108C-4A5A-BA67-78D54E8CD0A4}" dt="2020-05-21T02:17:29.666" v="2732" actId="21"/>
          <ac:spMkLst>
            <pc:docMk/>
            <pc:sldMk cId="3509689037" sldId="259"/>
            <ac:spMk id="12" creationId="{07773FB9-041A-45DB-A582-5078BAE35D14}"/>
          </ac:spMkLst>
        </pc:spChg>
        <pc:spChg chg="add mod">
          <ac:chgData name="John Ngo" userId="7cbf1689ec53eaf9" providerId="LiveId" clId="{7F83AF0C-108C-4A5A-BA67-78D54E8CD0A4}" dt="2020-05-22T00:05:46.216" v="8572" actId="1076"/>
          <ac:spMkLst>
            <pc:docMk/>
            <pc:sldMk cId="3509689037" sldId="259"/>
            <ac:spMk id="15" creationId="{A1D99101-E8B1-434C-8969-18F070241836}"/>
          </ac:spMkLst>
        </pc:spChg>
        <pc:spChg chg="mod">
          <ac:chgData name="John Ngo" userId="7cbf1689ec53eaf9" providerId="LiveId" clId="{7F83AF0C-108C-4A5A-BA67-78D54E8CD0A4}" dt="2020-05-21T22:59:08.470" v="7622" actId="1076"/>
          <ac:spMkLst>
            <pc:docMk/>
            <pc:sldMk cId="3509689037" sldId="259"/>
            <ac:spMk id="17" creationId="{00000000-0000-0000-0000-000000000000}"/>
          </ac:spMkLst>
        </pc:spChg>
        <pc:spChg chg="mod">
          <ac:chgData name="John Ngo" userId="7cbf1689ec53eaf9" providerId="LiveId" clId="{7F83AF0C-108C-4A5A-BA67-78D54E8CD0A4}" dt="2020-05-21T22:59:19.094" v="7625" actId="1076"/>
          <ac:spMkLst>
            <pc:docMk/>
            <pc:sldMk cId="3509689037" sldId="259"/>
            <ac:spMk id="19" creationId="{00000000-0000-0000-0000-000000000000}"/>
          </ac:spMkLst>
        </pc:spChg>
        <pc:spChg chg="mod">
          <ac:chgData name="John Ngo" userId="7cbf1689ec53eaf9" providerId="LiveId" clId="{7F83AF0C-108C-4A5A-BA67-78D54E8CD0A4}" dt="2020-05-21T02:09:56.841" v="2616" actId="1076"/>
          <ac:spMkLst>
            <pc:docMk/>
            <pc:sldMk cId="3509689037" sldId="259"/>
            <ac:spMk id="21" creationId="{00000000-0000-0000-0000-000000000000}"/>
          </ac:spMkLst>
        </pc:spChg>
        <pc:spChg chg="mod">
          <ac:chgData name="John Ngo" userId="7cbf1689ec53eaf9" providerId="LiveId" clId="{7F83AF0C-108C-4A5A-BA67-78D54E8CD0A4}" dt="2020-05-21T05:26:57.097" v="3903" actId="14100"/>
          <ac:spMkLst>
            <pc:docMk/>
            <pc:sldMk cId="3509689037" sldId="259"/>
            <ac:spMk id="22" creationId="{00000000-0000-0000-0000-000000000000}"/>
          </ac:spMkLst>
        </pc:spChg>
        <pc:spChg chg="del mod">
          <ac:chgData name="John Ngo" userId="7cbf1689ec53eaf9" providerId="LiveId" clId="{7F83AF0C-108C-4A5A-BA67-78D54E8CD0A4}" dt="2020-05-21T00:57:51.845" v="2319"/>
          <ac:spMkLst>
            <pc:docMk/>
            <pc:sldMk cId="3509689037" sldId="259"/>
            <ac:spMk id="23" creationId="{00000000-0000-0000-0000-000000000000}"/>
          </ac:spMkLst>
        </pc:spChg>
        <pc:spChg chg="add mod">
          <ac:chgData name="John Ngo" userId="7cbf1689ec53eaf9" providerId="LiveId" clId="{7F83AF0C-108C-4A5A-BA67-78D54E8CD0A4}" dt="2020-05-21T05:33:50.264" v="4087" actId="20577"/>
          <ac:spMkLst>
            <pc:docMk/>
            <pc:sldMk cId="3509689037" sldId="259"/>
            <ac:spMk id="24" creationId="{421A9471-05B4-48BC-9D3C-BCEAA7FD22B6}"/>
          </ac:spMkLst>
        </pc:spChg>
        <pc:spChg chg="del mod">
          <ac:chgData name="John Ngo" userId="7cbf1689ec53eaf9" providerId="LiveId" clId="{7F83AF0C-108C-4A5A-BA67-78D54E8CD0A4}" dt="2020-05-21T05:21:07.958" v="3650" actId="478"/>
          <ac:spMkLst>
            <pc:docMk/>
            <pc:sldMk cId="3509689037" sldId="259"/>
            <ac:spMk id="26" creationId="{00000000-0000-0000-0000-000000000000}"/>
          </ac:spMkLst>
        </pc:spChg>
        <pc:spChg chg="del">
          <ac:chgData name="John Ngo" userId="7cbf1689ec53eaf9" providerId="LiveId" clId="{7F83AF0C-108C-4A5A-BA67-78D54E8CD0A4}" dt="2020-05-21T00:39:15.391" v="901" actId="478"/>
          <ac:spMkLst>
            <pc:docMk/>
            <pc:sldMk cId="3509689037" sldId="259"/>
            <ac:spMk id="28" creationId="{00000000-0000-0000-0000-000000000000}"/>
          </ac:spMkLst>
        </pc:spChg>
        <pc:spChg chg="del">
          <ac:chgData name="John Ngo" userId="7cbf1689ec53eaf9" providerId="LiveId" clId="{7F83AF0C-108C-4A5A-BA67-78D54E8CD0A4}" dt="2020-05-21T00:39:14.924" v="900" actId="478"/>
          <ac:spMkLst>
            <pc:docMk/>
            <pc:sldMk cId="3509689037" sldId="259"/>
            <ac:spMk id="29" creationId="{00000000-0000-0000-0000-000000000000}"/>
          </ac:spMkLst>
        </pc:spChg>
        <pc:spChg chg="del mod">
          <ac:chgData name="John Ngo" userId="7cbf1689ec53eaf9" providerId="LiveId" clId="{7F83AF0C-108C-4A5A-BA67-78D54E8CD0A4}" dt="2020-05-21T00:38:12.730" v="894" actId="478"/>
          <ac:spMkLst>
            <pc:docMk/>
            <pc:sldMk cId="3509689037" sldId="259"/>
            <ac:spMk id="34" creationId="{00000000-0000-0000-0000-000000000000}"/>
          </ac:spMkLst>
        </pc:spChg>
        <pc:spChg chg="mod">
          <ac:chgData name="John Ngo" userId="7cbf1689ec53eaf9" providerId="LiveId" clId="{7F83AF0C-108C-4A5A-BA67-78D54E8CD0A4}" dt="2020-05-21T22:59:10.793" v="7623" actId="1076"/>
          <ac:spMkLst>
            <pc:docMk/>
            <pc:sldMk cId="3509689037" sldId="259"/>
            <ac:spMk id="36" creationId="{26B75E73-EB1E-EA4C-9EE0-E52FFDE68366}"/>
          </ac:spMkLst>
        </pc:spChg>
        <pc:spChg chg="mod">
          <ac:chgData name="John Ngo" userId="7cbf1689ec53eaf9" providerId="LiveId" clId="{7F83AF0C-108C-4A5A-BA67-78D54E8CD0A4}" dt="2020-05-21T22:59:14.826" v="7624" actId="1076"/>
          <ac:spMkLst>
            <pc:docMk/>
            <pc:sldMk cId="3509689037" sldId="259"/>
            <ac:spMk id="37" creationId="{B0D38810-EE14-144D-AFA9-0DC1065C3C0C}"/>
          </ac:spMkLst>
        </pc:spChg>
        <pc:spChg chg="add del mod">
          <ac:chgData name="John Ngo" userId="7cbf1689ec53eaf9" providerId="LiveId" clId="{7F83AF0C-108C-4A5A-BA67-78D54E8CD0A4}" dt="2020-05-21T22:58:22.468" v="7613" actId="21"/>
          <ac:spMkLst>
            <pc:docMk/>
            <pc:sldMk cId="3509689037" sldId="259"/>
            <ac:spMk id="38" creationId="{3418701F-468D-451C-8003-5EF4600D8CDC}"/>
          </ac:spMkLst>
        </pc:spChg>
        <pc:spChg chg="add del mod">
          <ac:chgData name="John Ngo" userId="7cbf1689ec53eaf9" providerId="LiveId" clId="{7F83AF0C-108C-4A5A-BA67-78D54E8CD0A4}" dt="2020-05-21T05:17:42.499" v="3618" actId="21"/>
          <ac:spMkLst>
            <pc:docMk/>
            <pc:sldMk cId="3509689037" sldId="259"/>
            <ac:spMk id="38" creationId="{BE5639F3-BFAA-432A-9309-720E54DDFDD5}"/>
          </ac:spMkLst>
        </pc:spChg>
        <pc:spChg chg="mod">
          <ac:chgData name="John Ngo" userId="7cbf1689ec53eaf9" providerId="LiveId" clId="{7F83AF0C-108C-4A5A-BA67-78D54E8CD0A4}" dt="2020-05-21T05:37:13.055" v="4232" actId="1076"/>
          <ac:spMkLst>
            <pc:docMk/>
            <pc:sldMk cId="3509689037" sldId="259"/>
            <ac:spMk id="39" creationId="{456BB938-BB28-0D49-AEB1-49D448449177}"/>
          </ac:spMkLst>
        </pc:spChg>
        <pc:spChg chg="mod">
          <ac:chgData name="John Ngo" userId="7cbf1689ec53eaf9" providerId="LiveId" clId="{7F83AF0C-108C-4A5A-BA67-78D54E8CD0A4}" dt="2020-05-21T02:04:16.914" v="2551"/>
          <ac:spMkLst>
            <pc:docMk/>
            <pc:sldMk cId="3509689037" sldId="259"/>
            <ac:spMk id="40" creationId="{E1A2F5C7-421B-814E-B677-9C749BBDAE14}"/>
          </ac:spMkLst>
        </pc:spChg>
        <pc:spChg chg="mod">
          <ac:chgData name="John Ngo" userId="7cbf1689ec53eaf9" providerId="LiveId" clId="{7F83AF0C-108C-4A5A-BA67-78D54E8CD0A4}" dt="2020-05-21T22:59:04.967" v="7621" actId="1076"/>
          <ac:spMkLst>
            <pc:docMk/>
            <pc:sldMk cId="3509689037" sldId="259"/>
            <ac:spMk id="41" creationId="{B85A607F-3A39-614A-9BA9-51D5593EE65E}"/>
          </ac:spMkLst>
        </pc:spChg>
        <pc:spChg chg="mod">
          <ac:chgData name="John Ngo" userId="7cbf1689ec53eaf9" providerId="LiveId" clId="{7F83AF0C-108C-4A5A-BA67-78D54E8CD0A4}" dt="2020-05-21T22:59:46.563" v="7630" actId="14100"/>
          <ac:spMkLst>
            <pc:docMk/>
            <pc:sldMk cId="3509689037" sldId="259"/>
            <ac:spMk id="42" creationId="{00FEF062-7DE7-2F40-BC88-B09EB3EC7AFD}"/>
          </ac:spMkLst>
        </pc:spChg>
        <pc:spChg chg="mod">
          <ac:chgData name="John Ngo" userId="7cbf1689ec53eaf9" providerId="LiveId" clId="{7F83AF0C-108C-4A5A-BA67-78D54E8CD0A4}" dt="2020-05-21T06:39:08.961" v="7511" actId="14100"/>
          <ac:spMkLst>
            <pc:docMk/>
            <pc:sldMk cId="3509689037" sldId="259"/>
            <ac:spMk id="43" creationId="{8651448D-29A6-1A40-A9C3-F89C2CEEF895}"/>
          </ac:spMkLst>
        </pc:spChg>
        <pc:spChg chg="add del mod">
          <ac:chgData name="John Ngo" userId="7cbf1689ec53eaf9" providerId="LiveId" clId="{7F83AF0C-108C-4A5A-BA67-78D54E8CD0A4}" dt="2020-05-21T00:50:57.001" v="1714"/>
          <ac:spMkLst>
            <pc:docMk/>
            <pc:sldMk cId="3509689037" sldId="259"/>
            <ac:spMk id="44" creationId="{1AC9BA4D-95E5-4496-97CB-442A11EC108A}"/>
          </ac:spMkLst>
        </pc:spChg>
        <pc:spChg chg="add del mod ord">
          <ac:chgData name="John Ngo" userId="7cbf1689ec53eaf9" providerId="LiveId" clId="{7F83AF0C-108C-4A5A-BA67-78D54E8CD0A4}" dt="2020-05-21T22:59:53.974" v="7631" actId="14100"/>
          <ac:spMkLst>
            <pc:docMk/>
            <pc:sldMk cId="3509689037" sldId="259"/>
            <ac:spMk id="44" creationId="{56EB8270-7149-4C8D-A3C1-8E0C1633FF64}"/>
          </ac:spMkLst>
        </pc:spChg>
        <pc:spChg chg="add mod">
          <ac:chgData name="John Ngo" userId="7cbf1689ec53eaf9" providerId="LiveId" clId="{7F83AF0C-108C-4A5A-BA67-78D54E8CD0A4}" dt="2020-05-21T23:52:50.708" v="7719" actId="14100"/>
          <ac:spMkLst>
            <pc:docMk/>
            <pc:sldMk cId="3509689037" sldId="259"/>
            <ac:spMk id="45" creationId="{CD27D809-930F-4B05-8EA2-BA91484F3B59}"/>
          </ac:spMkLst>
        </pc:spChg>
        <pc:spChg chg="add mod">
          <ac:chgData name="John Ngo" userId="7cbf1689ec53eaf9" providerId="LiveId" clId="{7F83AF0C-108C-4A5A-BA67-78D54E8CD0A4}" dt="2020-05-21T22:55:50.483" v="7513" actId="20577"/>
          <ac:spMkLst>
            <pc:docMk/>
            <pc:sldMk cId="3509689037" sldId="259"/>
            <ac:spMk id="46" creationId="{EC3B0296-F1E0-42A1-B75E-DE0A64576158}"/>
          </ac:spMkLst>
        </pc:spChg>
        <pc:spChg chg="add mod">
          <ac:chgData name="John Ngo" userId="7cbf1689ec53eaf9" providerId="LiveId" clId="{7F83AF0C-108C-4A5A-BA67-78D54E8CD0A4}" dt="2020-05-21T05:35:50.607" v="4216" actId="33524"/>
          <ac:spMkLst>
            <pc:docMk/>
            <pc:sldMk cId="3509689037" sldId="259"/>
            <ac:spMk id="47" creationId="{B6B5CE00-39CA-4819-B8CF-8879844D7781}"/>
          </ac:spMkLst>
        </pc:spChg>
        <pc:spChg chg="add mod">
          <ac:chgData name="John Ngo" userId="7cbf1689ec53eaf9" providerId="LiveId" clId="{7F83AF0C-108C-4A5A-BA67-78D54E8CD0A4}" dt="2020-05-21T05:50:32.391" v="5055" actId="1076"/>
          <ac:spMkLst>
            <pc:docMk/>
            <pc:sldMk cId="3509689037" sldId="259"/>
            <ac:spMk id="48" creationId="{EB82CF9E-D30E-4292-80E3-D707D57196F1}"/>
          </ac:spMkLst>
        </pc:spChg>
        <pc:spChg chg="add mod">
          <ac:chgData name="John Ngo" userId="7cbf1689ec53eaf9" providerId="LiveId" clId="{7F83AF0C-108C-4A5A-BA67-78D54E8CD0A4}" dt="2020-05-21T23:52:54.697" v="7720" actId="14100"/>
          <ac:spMkLst>
            <pc:docMk/>
            <pc:sldMk cId="3509689037" sldId="259"/>
            <ac:spMk id="49" creationId="{09862DCA-0BE6-4E93-8DCE-97ADD2B98594}"/>
          </ac:spMkLst>
        </pc:spChg>
        <pc:spChg chg="add mod">
          <ac:chgData name="John Ngo" userId="7cbf1689ec53eaf9" providerId="LiveId" clId="{7F83AF0C-108C-4A5A-BA67-78D54E8CD0A4}" dt="2020-05-21T23:54:59.803" v="8035" actId="14100"/>
          <ac:spMkLst>
            <pc:docMk/>
            <pc:sldMk cId="3509689037" sldId="259"/>
            <ac:spMk id="50" creationId="{B8D5F41B-FAA1-46E6-9363-B9A53F5272DF}"/>
          </ac:spMkLst>
        </pc:spChg>
        <pc:spChg chg="add mod">
          <ac:chgData name="John Ngo" userId="7cbf1689ec53eaf9" providerId="LiveId" clId="{7F83AF0C-108C-4A5A-BA67-78D54E8CD0A4}" dt="2020-05-21T23:56:22.022" v="8244" actId="20577"/>
          <ac:spMkLst>
            <pc:docMk/>
            <pc:sldMk cId="3509689037" sldId="259"/>
            <ac:spMk id="51" creationId="{5621ACA1-F300-4E3F-912C-471B301B59BE}"/>
          </ac:spMkLst>
        </pc:spChg>
        <pc:spChg chg="add mod">
          <ac:chgData name="John Ngo" userId="7cbf1689ec53eaf9" providerId="LiveId" clId="{7F83AF0C-108C-4A5A-BA67-78D54E8CD0A4}" dt="2020-05-21T23:57:54.455" v="8346" actId="1076"/>
          <ac:spMkLst>
            <pc:docMk/>
            <pc:sldMk cId="3509689037" sldId="259"/>
            <ac:spMk id="52" creationId="{2333B4E0-9666-40A1-A90F-39378E37AE7B}"/>
          </ac:spMkLst>
        </pc:spChg>
        <pc:spChg chg="add mod">
          <ac:chgData name="John Ngo" userId="7cbf1689ec53eaf9" providerId="LiveId" clId="{7F83AF0C-108C-4A5A-BA67-78D54E8CD0A4}" dt="2020-05-22T00:41:58.909" v="8925" actId="20577"/>
          <ac:spMkLst>
            <pc:docMk/>
            <pc:sldMk cId="3509689037" sldId="259"/>
            <ac:spMk id="53" creationId="{A4575BF3-F95E-40F3-BDA6-754639F75151}"/>
          </ac:spMkLst>
        </pc:spChg>
        <pc:spChg chg="add mod">
          <ac:chgData name="John Ngo" userId="7cbf1689ec53eaf9" providerId="LiveId" clId="{7F83AF0C-108C-4A5A-BA67-78D54E8CD0A4}" dt="2020-05-21T05:27:04.968" v="3905" actId="14100"/>
          <ac:spMkLst>
            <pc:docMk/>
            <pc:sldMk cId="3509689037" sldId="259"/>
            <ac:spMk id="54" creationId="{6A373140-2F99-4228-841E-CDDD71BD004C}"/>
          </ac:spMkLst>
        </pc:spChg>
        <pc:spChg chg="add mod">
          <ac:chgData name="John Ngo" userId="7cbf1689ec53eaf9" providerId="LiveId" clId="{7F83AF0C-108C-4A5A-BA67-78D54E8CD0A4}" dt="2020-05-21T05:33:16.538" v="3993" actId="1076"/>
          <ac:spMkLst>
            <pc:docMk/>
            <pc:sldMk cId="3509689037" sldId="259"/>
            <ac:spMk id="55" creationId="{FBF34A09-7169-43EC-B947-DC5A86444330}"/>
          </ac:spMkLst>
        </pc:spChg>
        <pc:spChg chg="add mod">
          <ac:chgData name="John Ngo" userId="7cbf1689ec53eaf9" providerId="LiveId" clId="{7F83AF0C-108C-4A5A-BA67-78D54E8CD0A4}" dt="2020-05-21T23:54:02.248" v="7857" actId="20577"/>
          <ac:spMkLst>
            <pc:docMk/>
            <pc:sldMk cId="3509689037" sldId="259"/>
            <ac:spMk id="56" creationId="{CAB7920C-2C7A-4DB8-BF7B-9021AD757569}"/>
          </ac:spMkLst>
        </pc:spChg>
        <pc:spChg chg="add mod">
          <ac:chgData name="John Ngo" userId="7cbf1689ec53eaf9" providerId="LiveId" clId="{7F83AF0C-108C-4A5A-BA67-78D54E8CD0A4}" dt="2020-05-21T23:56:25.738" v="8246" actId="20577"/>
          <ac:spMkLst>
            <pc:docMk/>
            <pc:sldMk cId="3509689037" sldId="259"/>
            <ac:spMk id="57" creationId="{9A265BD4-9AF8-40EC-AE9E-4A994A426AD9}"/>
          </ac:spMkLst>
        </pc:spChg>
        <pc:spChg chg="add mod">
          <ac:chgData name="John Ngo" userId="7cbf1689ec53eaf9" providerId="LiveId" clId="{7F83AF0C-108C-4A5A-BA67-78D54E8CD0A4}" dt="2020-05-21T23:59:11.518" v="8487" actId="1076"/>
          <ac:spMkLst>
            <pc:docMk/>
            <pc:sldMk cId="3509689037" sldId="259"/>
            <ac:spMk id="58" creationId="{DE9B4943-F5B1-43AE-B91F-67385FABFE3C}"/>
          </ac:spMkLst>
        </pc:spChg>
        <pc:spChg chg="add mod">
          <ac:chgData name="John Ngo" userId="7cbf1689ec53eaf9" providerId="LiveId" clId="{7F83AF0C-108C-4A5A-BA67-78D54E8CD0A4}" dt="2020-05-21T05:36:53.162" v="4229" actId="571"/>
          <ac:spMkLst>
            <pc:docMk/>
            <pc:sldMk cId="3509689037" sldId="259"/>
            <ac:spMk id="59" creationId="{2DADCEB2-00DB-49F2-B2A2-E7474C728314}"/>
          </ac:spMkLst>
        </pc:spChg>
        <pc:spChg chg="add mod">
          <ac:chgData name="John Ngo" userId="7cbf1689ec53eaf9" providerId="LiveId" clId="{7F83AF0C-108C-4A5A-BA67-78D54E8CD0A4}" dt="2020-05-21T23:59:36.385" v="8568" actId="14100"/>
          <ac:spMkLst>
            <pc:docMk/>
            <pc:sldMk cId="3509689037" sldId="259"/>
            <ac:spMk id="59" creationId="{5FB9DA9D-3F64-44DB-9823-321C290DD1E6}"/>
          </ac:spMkLst>
        </pc:spChg>
        <pc:picChg chg="add mod">
          <ac:chgData name="John Ngo" userId="7cbf1689ec53eaf9" providerId="LiveId" clId="{7F83AF0C-108C-4A5A-BA67-78D54E8CD0A4}" dt="2020-05-21T23:53:02.567" v="7723" actId="14100"/>
          <ac:picMkLst>
            <pc:docMk/>
            <pc:sldMk cId="3509689037" sldId="259"/>
            <ac:picMk id="2" creationId="{24FFAC7E-FDA3-44C9-BA0A-C4FD68CECF72}"/>
          </ac:picMkLst>
        </pc:picChg>
        <pc:picChg chg="add mod">
          <ac:chgData name="John Ngo" userId="7cbf1689ec53eaf9" providerId="LiveId" clId="{7F83AF0C-108C-4A5A-BA67-78D54E8CD0A4}" dt="2020-05-21T23:55:07.924" v="8037" actId="1076"/>
          <ac:picMkLst>
            <pc:docMk/>
            <pc:sldMk cId="3509689037" sldId="259"/>
            <ac:picMk id="4" creationId="{FE320032-D357-4A5A-AA14-5639FC8D218C}"/>
          </ac:picMkLst>
        </pc:picChg>
        <pc:picChg chg="add mod">
          <ac:chgData name="John Ngo" userId="7cbf1689ec53eaf9" providerId="LiveId" clId="{7F83AF0C-108C-4A5A-BA67-78D54E8CD0A4}" dt="2020-05-21T23:51:42.857" v="7717" actId="1076"/>
          <ac:picMkLst>
            <pc:docMk/>
            <pc:sldMk cId="3509689037" sldId="259"/>
            <ac:picMk id="10" creationId="{9037E042-6E52-4121-BBE8-8CBCEFF779D5}"/>
          </ac:picMkLst>
        </pc:picChg>
        <pc:picChg chg="add del mod">
          <ac:chgData name="John Ngo" userId="7cbf1689ec53eaf9" providerId="LiveId" clId="{7F83AF0C-108C-4A5A-BA67-78D54E8CD0A4}" dt="2020-05-21T05:03:43.192" v="3530" actId="478"/>
          <ac:picMkLst>
            <pc:docMk/>
            <pc:sldMk cId="3509689037" sldId="259"/>
            <ac:picMk id="14" creationId="{755F06FF-DF20-4454-ADFD-9447F669E635}"/>
          </ac:picMkLst>
        </pc:picChg>
        <pc:picChg chg="add del mod">
          <ac:chgData name="John Ngo" userId="7cbf1689ec53eaf9" providerId="LiveId" clId="{7F83AF0C-108C-4A5A-BA67-78D54E8CD0A4}" dt="2020-05-21T23:50:00.502" v="7652" actId="478"/>
          <ac:picMkLst>
            <pc:docMk/>
            <pc:sldMk cId="3509689037" sldId="259"/>
            <ac:picMk id="18" creationId="{D3EE53AD-2097-41CD-902F-E7A52BF32FFA}"/>
          </ac:picMkLst>
        </pc:picChg>
        <pc:picChg chg="add mod">
          <ac:chgData name="John Ngo" userId="7cbf1689ec53eaf9" providerId="LiveId" clId="{7F83AF0C-108C-4A5A-BA67-78D54E8CD0A4}" dt="2020-05-21T05:24:36.586" v="3678" actId="1076"/>
          <ac:picMkLst>
            <pc:docMk/>
            <pc:sldMk cId="3509689037" sldId="259"/>
            <ac:picMk id="20" creationId="{BE0E405B-C360-42E1-88A2-826DE3089FFA}"/>
          </ac:picMkLst>
        </pc:picChg>
        <pc:picChg chg="add del">
          <ac:chgData name="John Ngo" userId="7cbf1689ec53eaf9" providerId="LiveId" clId="{7F83AF0C-108C-4A5A-BA67-78D54E8CD0A4}" dt="2020-05-20T21:16:54.091" v="8"/>
          <ac:picMkLst>
            <pc:docMk/>
            <pc:sldMk cId="3509689037" sldId="259"/>
            <ac:picMk id="1026" creationId="{34F46433-B230-4FD8-8FC6-F672C7647B43}"/>
          </ac:picMkLst>
        </pc:picChg>
        <pc:picChg chg="add mod">
          <ac:chgData name="John Ngo" userId="7cbf1689ec53eaf9" providerId="LiveId" clId="{7F83AF0C-108C-4A5A-BA67-78D54E8CD0A4}" dt="2020-05-21T23:59:49.556" v="8570" actId="14100"/>
          <ac:picMkLst>
            <pc:docMk/>
            <pc:sldMk cId="3509689037" sldId="259"/>
            <ac:picMk id="1027" creationId="{C11D3EFE-7B58-4430-9696-0F9DC56497D9}"/>
          </ac:picMkLst>
        </pc:picChg>
        <pc:picChg chg="add mod">
          <ac:chgData name="John Ngo" userId="7cbf1689ec53eaf9" providerId="LiveId" clId="{7F83AF0C-108C-4A5A-BA67-78D54E8CD0A4}" dt="2020-05-21T23:57:33.928" v="8342" actId="14100"/>
          <ac:picMkLst>
            <pc:docMk/>
            <pc:sldMk cId="3509689037" sldId="259"/>
            <ac:picMk id="1028" creationId="{417B5BBF-E3A1-4D7D-86EB-5A839B9C47BE}"/>
          </ac:picMkLst>
        </pc:picChg>
        <pc:picChg chg="add del mod">
          <ac:chgData name="John Ngo" userId="7cbf1689ec53eaf9" providerId="LiveId" clId="{7F83AF0C-108C-4A5A-BA67-78D54E8CD0A4}" dt="2020-05-20T21:20:03.137" v="89"/>
          <ac:picMkLst>
            <pc:docMk/>
            <pc:sldMk cId="3509689037" sldId="259"/>
            <ac:picMk id="1029" creationId="{A2089176-6652-4828-BD8A-A4D179201B3D}"/>
          </ac:picMkLst>
        </pc:picChg>
        <pc:picChg chg="add del mod">
          <ac:chgData name="John Ngo" userId="7cbf1689ec53eaf9" providerId="LiveId" clId="{7F83AF0C-108C-4A5A-BA67-78D54E8CD0A4}" dt="2020-05-20T21:20:03.137" v="89"/>
          <ac:picMkLst>
            <pc:docMk/>
            <pc:sldMk cId="3509689037" sldId="259"/>
            <ac:picMk id="1030" creationId="{1C4F8FC6-7B08-45F2-9C15-2D5FA4EA80B3}"/>
          </ac:picMkLst>
        </pc:picChg>
        <pc:picChg chg="add del mod">
          <ac:chgData name="John Ngo" userId="7cbf1689ec53eaf9" providerId="LiveId" clId="{7F83AF0C-108C-4A5A-BA67-78D54E8CD0A4}" dt="2020-05-20T21:20:02.612" v="88"/>
          <ac:picMkLst>
            <pc:docMk/>
            <pc:sldMk cId="3509689037" sldId="259"/>
            <ac:picMk id="1033" creationId="{7CC9D8C0-2712-462D-8497-0775C646ED06}"/>
          </ac:picMkLst>
        </pc:picChg>
        <pc:picChg chg="add del mod">
          <ac:chgData name="John Ngo" userId="7cbf1689ec53eaf9" providerId="LiveId" clId="{7F83AF0C-108C-4A5A-BA67-78D54E8CD0A4}" dt="2020-05-20T21:20:02.612" v="88"/>
          <ac:picMkLst>
            <pc:docMk/>
            <pc:sldMk cId="3509689037" sldId="259"/>
            <ac:picMk id="1034" creationId="{D717E67E-C92F-4A4A-99C0-96F7A7E7A370}"/>
          </ac:picMkLst>
        </pc:picChg>
        <pc:picChg chg="add mod">
          <ac:chgData name="John Ngo" userId="7cbf1689ec53eaf9" providerId="LiveId" clId="{7F83AF0C-108C-4A5A-BA67-78D54E8CD0A4}" dt="2020-05-22T00:40:45.277" v="8650" actId="1076"/>
          <ac:picMkLst>
            <pc:docMk/>
            <pc:sldMk cId="3509689037" sldId="259"/>
            <ac:picMk id="1037" creationId="{A8B7533C-3E1C-4384-AE80-D5C86CBC1A7A}"/>
          </ac:picMkLst>
        </pc:picChg>
        <pc:picChg chg="add mod">
          <ac:chgData name="John Ngo" userId="7cbf1689ec53eaf9" providerId="LiveId" clId="{7F83AF0C-108C-4A5A-BA67-78D54E8CD0A4}" dt="2020-05-21T23:55:13.069" v="8039" actId="1076"/>
          <ac:picMkLst>
            <pc:docMk/>
            <pc:sldMk cId="3509689037" sldId="259"/>
            <ac:picMk id="1038" creationId="{793BE104-EB08-450B-9F43-E910F828526D}"/>
          </ac:picMkLst>
        </pc:picChg>
        <pc:picChg chg="add mod">
          <ac:chgData name="John Ngo" userId="7cbf1689ec53eaf9" providerId="LiveId" clId="{7F83AF0C-108C-4A5A-BA67-78D54E8CD0A4}" dt="2020-05-22T00:05:40.822" v="8571" actId="14100"/>
          <ac:picMkLst>
            <pc:docMk/>
            <pc:sldMk cId="3509689037" sldId="259"/>
            <ac:picMk id="1042" creationId="{2B802637-D516-4C1A-9689-D7EB2299B76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7E965C-7624-E247-B96F-1194C0B13332}" type="datetimeFigureOut">
              <a:rPr lang="en-US" smtClean="0"/>
              <a:t>5/21/2020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CFAC13-74A4-2544-ABFC-8B57E2E1D2AF}" type="slidenum">
              <a:rPr lang="en-US" smtClean="0"/>
              <a:t>‹#›</a:t>
            </a:fld>
            <a:endParaRPr lang="en-US"/>
          </a:p>
        </p:txBody>
      </p:sp>
    </p:spTree>
    <p:extLst>
      <p:ext uri="{BB962C8B-B14F-4D97-AF65-F5344CB8AC3E}">
        <p14:creationId xmlns:p14="http://schemas.microsoft.com/office/powerpoint/2010/main" val="1135238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CFAC13-74A4-2544-ABFC-8B57E2E1D2AF}" type="slidenum">
              <a:rPr lang="en-US" smtClean="0"/>
              <a:t>1</a:t>
            </a:fld>
            <a:endParaRPr lang="en-US"/>
          </a:p>
        </p:txBody>
      </p:sp>
    </p:spTree>
    <p:extLst>
      <p:ext uri="{BB962C8B-B14F-4D97-AF65-F5344CB8AC3E}">
        <p14:creationId xmlns:p14="http://schemas.microsoft.com/office/powerpoint/2010/main" val="334244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ines">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C85FC4A-7AC5-EE4F-8CB5-2B14749F5EF8}"/>
              </a:ext>
            </a:extLst>
          </p:cNvPr>
          <p:cNvPicPr>
            <a:picLocks noChangeAspect="1"/>
          </p:cNvPicPr>
          <p:nvPr userDrawn="1"/>
        </p:nvPicPr>
        <p:blipFill>
          <a:blip r:embed="rId2"/>
          <a:stretch>
            <a:fillRect/>
          </a:stretch>
        </p:blipFill>
        <p:spPr>
          <a:xfrm rot="10800000">
            <a:off x="0" y="-33068"/>
            <a:ext cx="43935290" cy="32951468"/>
          </a:xfrm>
          <a:prstGeom prst="rect">
            <a:avLst/>
          </a:prstGeom>
        </p:spPr>
      </p:pic>
      <p:pic>
        <p:nvPicPr>
          <p:cNvPr id="7" name="Picture 6">
            <a:extLst>
              <a:ext uri="{FF2B5EF4-FFF2-40B4-BE49-F238E27FC236}">
                <a16:creationId xmlns:a16="http://schemas.microsoft.com/office/drawing/2014/main" id="{47E1F624-92A4-4B45-850A-09261BC468FA}"/>
              </a:ext>
            </a:extLst>
          </p:cNvPr>
          <p:cNvPicPr>
            <a:picLocks noChangeAspect="1"/>
          </p:cNvPicPr>
          <p:nvPr userDrawn="1"/>
        </p:nvPicPr>
        <p:blipFill>
          <a:blip r:embed="rId3"/>
          <a:stretch>
            <a:fillRect/>
          </a:stretch>
        </p:blipFill>
        <p:spPr>
          <a:xfrm>
            <a:off x="4762" y="0"/>
            <a:ext cx="43891200" cy="7073900"/>
          </a:xfrm>
          <a:prstGeom prst="rect">
            <a:avLst/>
          </a:prstGeom>
        </p:spPr>
      </p:pic>
    </p:spTree>
    <p:extLst>
      <p:ext uri="{BB962C8B-B14F-4D97-AF65-F5344CB8AC3E}">
        <p14:creationId xmlns:p14="http://schemas.microsoft.com/office/powerpoint/2010/main" val="1112687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woops">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C07339F-0707-E045-85C5-E5D1EE4CBD17}"/>
              </a:ext>
            </a:extLst>
          </p:cNvPr>
          <p:cNvPicPr>
            <a:picLocks noChangeAspect="1"/>
          </p:cNvPicPr>
          <p:nvPr userDrawn="1"/>
        </p:nvPicPr>
        <p:blipFill>
          <a:blip r:embed="rId2"/>
          <a:stretch>
            <a:fillRect/>
          </a:stretch>
        </p:blipFill>
        <p:spPr>
          <a:xfrm>
            <a:off x="-1" y="0"/>
            <a:ext cx="43900725" cy="7062732"/>
          </a:xfrm>
          <a:prstGeom prst="rect">
            <a:avLst/>
          </a:prstGeom>
        </p:spPr>
      </p:pic>
      <p:pic>
        <p:nvPicPr>
          <p:cNvPr id="8" name="Picture 7">
            <a:extLst>
              <a:ext uri="{FF2B5EF4-FFF2-40B4-BE49-F238E27FC236}">
                <a16:creationId xmlns:a16="http://schemas.microsoft.com/office/drawing/2014/main" id="{C462CF23-5735-2148-8D07-EF2F565763DE}"/>
              </a:ext>
            </a:extLst>
          </p:cNvPr>
          <p:cNvPicPr>
            <a:picLocks noChangeAspect="1"/>
          </p:cNvPicPr>
          <p:nvPr userDrawn="1"/>
        </p:nvPicPr>
        <p:blipFill>
          <a:blip r:embed="rId3"/>
          <a:stretch>
            <a:fillRect/>
          </a:stretch>
        </p:blipFill>
        <p:spPr>
          <a:xfrm>
            <a:off x="15224761" y="23625264"/>
            <a:ext cx="28675964" cy="9293136"/>
          </a:xfrm>
          <a:prstGeom prst="rect">
            <a:avLst/>
          </a:prstGeom>
        </p:spPr>
      </p:pic>
    </p:spTree>
    <p:extLst>
      <p:ext uri="{BB962C8B-B14F-4D97-AF65-F5344CB8AC3E}">
        <p14:creationId xmlns:p14="http://schemas.microsoft.com/office/powerpoint/2010/main" val="390957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ock">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2C48BC9-0A09-7140-A515-393703F8916C}"/>
              </a:ext>
            </a:extLst>
          </p:cNvPr>
          <p:cNvPicPr>
            <a:picLocks noChangeAspect="1"/>
          </p:cNvPicPr>
          <p:nvPr userDrawn="1"/>
        </p:nvPicPr>
        <p:blipFill>
          <a:blip r:embed="rId2"/>
          <a:stretch>
            <a:fillRect/>
          </a:stretch>
        </p:blipFill>
        <p:spPr>
          <a:xfrm>
            <a:off x="-1" y="-1"/>
            <a:ext cx="43900725" cy="5640023"/>
          </a:xfrm>
          <a:prstGeom prst="rect">
            <a:avLst/>
          </a:prstGeom>
        </p:spPr>
      </p:pic>
    </p:spTree>
    <p:extLst>
      <p:ext uri="{BB962C8B-B14F-4D97-AF65-F5344CB8AC3E}">
        <p14:creationId xmlns:p14="http://schemas.microsoft.com/office/powerpoint/2010/main" val="8743997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532332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Lst>
  <p:txStyles>
    <p:titleStyle>
      <a:lvl1pPr algn="ctr" defTabSz="2194789" rtl="0" eaLnBrk="1" latinLnBrk="0" hangingPunct="1">
        <a:spcBef>
          <a:spcPct val="0"/>
        </a:spcBef>
        <a:buNone/>
        <a:defRPr sz="21100" kern="1200">
          <a:solidFill>
            <a:schemeClr val="tx1"/>
          </a:solidFill>
          <a:latin typeface="+mj-lt"/>
          <a:ea typeface="+mj-ea"/>
          <a:cs typeface="+mj-cs"/>
        </a:defRPr>
      </a:lvl1pPr>
    </p:titleStyle>
    <p:bodyStyle>
      <a:lvl1pPr marL="1646091" indent="-1646091" algn="l" defTabSz="2194789" rtl="0" eaLnBrk="1" latinLnBrk="0" hangingPunct="1">
        <a:spcBef>
          <a:spcPct val="20000"/>
        </a:spcBef>
        <a:buFont typeface="Arial"/>
        <a:buChar char="•"/>
        <a:defRPr sz="15400" kern="1200">
          <a:solidFill>
            <a:schemeClr val="tx1"/>
          </a:solidFill>
          <a:latin typeface="+mn-lt"/>
          <a:ea typeface="+mn-ea"/>
          <a:cs typeface="+mn-cs"/>
        </a:defRPr>
      </a:lvl1pPr>
      <a:lvl2pPr marL="3566531" indent="-1371743" algn="l" defTabSz="2194789" rtl="0" eaLnBrk="1" latinLnBrk="0" hangingPunct="1">
        <a:spcBef>
          <a:spcPct val="20000"/>
        </a:spcBef>
        <a:buFont typeface="Arial"/>
        <a:buChar char="–"/>
        <a:defRPr sz="13400" kern="1200">
          <a:solidFill>
            <a:schemeClr val="tx1"/>
          </a:solidFill>
          <a:latin typeface="+mn-lt"/>
          <a:ea typeface="+mn-ea"/>
          <a:cs typeface="+mn-cs"/>
        </a:defRPr>
      </a:lvl2pPr>
      <a:lvl3pPr marL="5486972" indent="-1097394" algn="l" defTabSz="2194789" rtl="0" eaLnBrk="1" latinLnBrk="0" hangingPunct="1">
        <a:spcBef>
          <a:spcPct val="20000"/>
        </a:spcBef>
        <a:buFont typeface="Arial"/>
        <a:buChar char="•"/>
        <a:defRPr sz="11500" kern="1200">
          <a:solidFill>
            <a:schemeClr val="tx1"/>
          </a:solidFill>
          <a:latin typeface="+mn-lt"/>
          <a:ea typeface="+mn-ea"/>
          <a:cs typeface="+mn-cs"/>
        </a:defRPr>
      </a:lvl3pPr>
      <a:lvl4pPr marL="7681760" indent="-1097394" algn="l" defTabSz="2194789" rtl="0" eaLnBrk="1" latinLnBrk="0" hangingPunct="1">
        <a:spcBef>
          <a:spcPct val="20000"/>
        </a:spcBef>
        <a:buFont typeface="Arial"/>
        <a:buChar char="–"/>
        <a:defRPr sz="9600" kern="1200">
          <a:solidFill>
            <a:schemeClr val="tx1"/>
          </a:solidFill>
          <a:latin typeface="+mn-lt"/>
          <a:ea typeface="+mn-ea"/>
          <a:cs typeface="+mn-cs"/>
        </a:defRPr>
      </a:lvl4pPr>
      <a:lvl5pPr marL="9876549" indent="-1097394" algn="l" defTabSz="2194789" rtl="0" eaLnBrk="1" latinLnBrk="0" hangingPunct="1">
        <a:spcBef>
          <a:spcPct val="20000"/>
        </a:spcBef>
        <a:buFont typeface="Arial"/>
        <a:buChar char="»"/>
        <a:defRPr sz="9600" kern="1200">
          <a:solidFill>
            <a:schemeClr val="tx1"/>
          </a:solidFill>
          <a:latin typeface="+mn-lt"/>
          <a:ea typeface="+mn-ea"/>
          <a:cs typeface="+mn-cs"/>
        </a:defRPr>
      </a:lvl5pPr>
      <a:lvl6pPr marL="12071337" indent="-1097394" algn="l" defTabSz="2194789" rtl="0" eaLnBrk="1" latinLnBrk="0" hangingPunct="1">
        <a:spcBef>
          <a:spcPct val="20000"/>
        </a:spcBef>
        <a:buFont typeface="Arial"/>
        <a:buChar char="•"/>
        <a:defRPr sz="9600" kern="1200">
          <a:solidFill>
            <a:schemeClr val="tx1"/>
          </a:solidFill>
          <a:latin typeface="+mn-lt"/>
          <a:ea typeface="+mn-ea"/>
          <a:cs typeface="+mn-cs"/>
        </a:defRPr>
      </a:lvl6pPr>
      <a:lvl7pPr marL="14266126" indent="-1097394" algn="l" defTabSz="2194789" rtl="0" eaLnBrk="1" latinLnBrk="0" hangingPunct="1">
        <a:spcBef>
          <a:spcPct val="20000"/>
        </a:spcBef>
        <a:buFont typeface="Arial"/>
        <a:buChar char="•"/>
        <a:defRPr sz="9600" kern="1200">
          <a:solidFill>
            <a:schemeClr val="tx1"/>
          </a:solidFill>
          <a:latin typeface="+mn-lt"/>
          <a:ea typeface="+mn-ea"/>
          <a:cs typeface="+mn-cs"/>
        </a:defRPr>
      </a:lvl7pPr>
      <a:lvl8pPr marL="16460915" indent="-1097394" algn="l" defTabSz="2194789" rtl="0" eaLnBrk="1" latinLnBrk="0" hangingPunct="1">
        <a:spcBef>
          <a:spcPct val="20000"/>
        </a:spcBef>
        <a:buFont typeface="Arial"/>
        <a:buChar char="•"/>
        <a:defRPr sz="9600" kern="1200">
          <a:solidFill>
            <a:schemeClr val="tx1"/>
          </a:solidFill>
          <a:latin typeface="+mn-lt"/>
          <a:ea typeface="+mn-ea"/>
          <a:cs typeface="+mn-cs"/>
        </a:defRPr>
      </a:lvl8pPr>
      <a:lvl9pPr marL="18655703" indent="-1097394" algn="l" defTabSz="2194789"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789" rtl="0" eaLnBrk="1" latinLnBrk="0" hangingPunct="1">
        <a:defRPr sz="8600" kern="1200">
          <a:solidFill>
            <a:schemeClr val="tx1"/>
          </a:solidFill>
          <a:latin typeface="+mn-lt"/>
          <a:ea typeface="+mn-ea"/>
          <a:cs typeface="+mn-cs"/>
        </a:defRPr>
      </a:lvl1pPr>
      <a:lvl2pPr marL="2194789" algn="l" defTabSz="2194789" rtl="0" eaLnBrk="1" latinLnBrk="0" hangingPunct="1">
        <a:defRPr sz="8600" kern="1200">
          <a:solidFill>
            <a:schemeClr val="tx1"/>
          </a:solidFill>
          <a:latin typeface="+mn-lt"/>
          <a:ea typeface="+mn-ea"/>
          <a:cs typeface="+mn-cs"/>
        </a:defRPr>
      </a:lvl2pPr>
      <a:lvl3pPr marL="4389577" algn="l" defTabSz="2194789" rtl="0" eaLnBrk="1" latinLnBrk="0" hangingPunct="1">
        <a:defRPr sz="8600" kern="1200">
          <a:solidFill>
            <a:schemeClr val="tx1"/>
          </a:solidFill>
          <a:latin typeface="+mn-lt"/>
          <a:ea typeface="+mn-ea"/>
          <a:cs typeface="+mn-cs"/>
        </a:defRPr>
      </a:lvl3pPr>
      <a:lvl4pPr marL="6584366" algn="l" defTabSz="2194789" rtl="0" eaLnBrk="1" latinLnBrk="0" hangingPunct="1">
        <a:defRPr sz="8600" kern="1200">
          <a:solidFill>
            <a:schemeClr val="tx1"/>
          </a:solidFill>
          <a:latin typeface="+mn-lt"/>
          <a:ea typeface="+mn-ea"/>
          <a:cs typeface="+mn-cs"/>
        </a:defRPr>
      </a:lvl4pPr>
      <a:lvl5pPr marL="8779154" algn="l" defTabSz="2194789" rtl="0" eaLnBrk="1" latinLnBrk="0" hangingPunct="1">
        <a:defRPr sz="8600" kern="1200">
          <a:solidFill>
            <a:schemeClr val="tx1"/>
          </a:solidFill>
          <a:latin typeface="+mn-lt"/>
          <a:ea typeface="+mn-ea"/>
          <a:cs typeface="+mn-cs"/>
        </a:defRPr>
      </a:lvl5pPr>
      <a:lvl6pPr marL="10973943" algn="l" defTabSz="2194789" rtl="0" eaLnBrk="1" latinLnBrk="0" hangingPunct="1">
        <a:defRPr sz="8600" kern="1200">
          <a:solidFill>
            <a:schemeClr val="tx1"/>
          </a:solidFill>
          <a:latin typeface="+mn-lt"/>
          <a:ea typeface="+mn-ea"/>
          <a:cs typeface="+mn-cs"/>
        </a:defRPr>
      </a:lvl6pPr>
      <a:lvl7pPr marL="13168732" algn="l" defTabSz="2194789" rtl="0" eaLnBrk="1" latinLnBrk="0" hangingPunct="1">
        <a:defRPr sz="8600" kern="1200">
          <a:solidFill>
            <a:schemeClr val="tx1"/>
          </a:solidFill>
          <a:latin typeface="+mn-lt"/>
          <a:ea typeface="+mn-ea"/>
          <a:cs typeface="+mn-cs"/>
        </a:defRPr>
      </a:lvl7pPr>
      <a:lvl8pPr marL="15363520" algn="l" defTabSz="2194789" rtl="0" eaLnBrk="1" latinLnBrk="0" hangingPunct="1">
        <a:defRPr sz="8600" kern="1200">
          <a:solidFill>
            <a:schemeClr val="tx1"/>
          </a:solidFill>
          <a:latin typeface="+mn-lt"/>
          <a:ea typeface="+mn-ea"/>
          <a:cs typeface="+mn-cs"/>
        </a:defRPr>
      </a:lvl8pPr>
      <a:lvl9pPr marL="17558309" algn="l" defTabSz="2194789"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en.wikipedia.org/wiki/Cosmic_ray" TargetMode="External"/><Relationship Id="rId13" Type="http://schemas.openxmlformats.org/officeDocument/2006/relationships/image" Target="../media/image14.jpg"/><Relationship Id="rId3" Type="http://schemas.openxmlformats.org/officeDocument/2006/relationships/image" Target="../media/image6.png"/><Relationship Id="rId7" Type="http://schemas.openxmlformats.org/officeDocument/2006/relationships/image" Target="../media/image10.jpeg"/><Relationship Id="rId12"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2.png"/><Relationship Id="rId5" Type="http://schemas.openxmlformats.org/officeDocument/2006/relationships/image" Target="../media/image8.jpeg"/><Relationship Id="rId10"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hyperlink" Target="https://www.ucalgary.ca/ancillary/accommodations-and-events/conference-and-events/classrooms/earth-sciences-build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ounded Rectangle 41">
            <a:extLst>
              <a:ext uri="{FF2B5EF4-FFF2-40B4-BE49-F238E27FC236}">
                <a16:creationId xmlns:a16="http://schemas.microsoft.com/office/drawing/2014/main" id="{56EB8270-7149-4C8D-A3C1-8E0C1633FF64}"/>
              </a:ext>
            </a:extLst>
          </p:cNvPr>
          <p:cNvSpPr/>
          <p:nvPr/>
        </p:nvSpPr>
        <p:spPr>
          <a:xfrm>
            <a:off x="1568710" y="18361256"/>
            <a:ext cx="26909884" cy="1812517"/>
          </a:xfrm>
          <a:prstGeom prst="roundRect">
            <a:avLst>
              <a:gd name="adj" fmla="val 3431"/>
            </a:avLst>
          </a:prstGeom>
          <a:solidFill>
            <a:schemeClr val="bg1"/>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ounded Rectangle 21"/>
          <p:cNvSpPr/>
          <p:nvPr/>
        </p:nvSpPr>
        <p:spPr>
          <a:xfrm>
            <a:off x="29398064" y="6630038"/>
            <a:ext cx="13324736" cy="11276958"/>
          </a:xfrm>
          <a:prstGeom prst="roundRect">
            <a:avLst>
              <a:gd name="adj" fmla="val 3431"/>
            </a:avLst>
          </a:prstGeom>
          <a:solidFill>
            <a:schemeClr val="bg1"/>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1" name="Rounded Rectangle 40">
            <a:extLst>
              <a:ext uri="{FF2B5EF4-FFF2-40B4-BE49-F238E27FC236}">
                <a16:creationId xmlns:a16="http://schemas.microsoft.com/office/drawing/2014/main" id="{B85A607F-3A39-614A-9BA9-51D5593EE65E}"/>
              </a:ext>
            </a:extLst>
          </p:cNvPr>
          <p:cNvSpPr/>
          <p:nvPr/>
        </p:nvSpPr>
        <p:spPr>
          <a:xfrm>
            <a:off x="15514680" y="20297441"/>
            <a:ext cx="12905491" cy="8926500"/>
          </a:xfrm>
          <a:prstGeom prst="roundRect">
            <a:avLst>
              <a:gd name="adj" fmla="val 3431"/>
            </a:avLst>
          </a:prstGeom>
          <a:solidFill>
            <a:schemeClr val="bg1"/>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00FEF062-7DE7-2F40-BC88-B09EB3EC7AFD}"/>
              </a:ext>
            </a:extLst>
          </p:cNvPr>
          <p:cNvSpPr/>
          <p:nvPr/>
        </p:nvSpPr>
        <p:spPr>
          <a:xfrm>
            <a:off x="1568710" y="20298618"/>
            <a:ext cx="12510709" cy="8019239"/>
          </a:xfrm>
          <a:prstGeom prst="roundRect">
            <a:avLst>
              <a:gd name="adj" fmla="val 3431"/>
            </a:avLst>
          </a:prstGeom>
          <a:solidFill>
            <a:schemeClr val="bg1"/>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3" name="Rounded Rectangle 42">
            <a:extLst>
              <a:ext uri="{FF2B5EF4-FFF2-40B4-BE49-F238E27FC236}">
                <a16:creationId xmlns:a16="http://schemas.microsoft.com/office/drawing/2014/main" id="{8651448D-29A6-1A40-A9C3-F89C2CEEF895}"/>
              </a:ext>
            </a:extLst>
          </p:cNvPr>
          <p:cNvSpPr/>
          <p:nvPr/>
        </p:nvSpPr>
        <p:spPr>
          <a:xfrm>
            <a:off x="1568710" y="6630039"/>
            <a:ext cx="26909884" cy="11603070"/>
          </a:xfrm>
          <a:prstGeom prst="roundRect">
            <a:avLst>
              <a:gd name="adj" fmla="val 3431"/>
            </a:avLst>
          </a:prstGeom>
          <a:solidFill>
            <a:schemeClr val="bg1"/>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457200" indent="-457200">
              <a:buFont typeface="Arial" panose="020B0604020202020204" pitchFamily="34" charset="0"/>
              <a:buChar char="•"/>
            </a:pPr>
            <a:r>
              <a:rPr lang="en-US" sz="8800" dirty="0">
                <a:cs typeface="Calibri"/>
              </a:rPr>
              <a:t>Increased Convenience and Portability enables use at a ‘high school’ level educational setting, and to gather locational data across a wide variety of locations.</a:t>
            </a:r>
          </a:p>
        </p:txBody>
      </p:sp>
      <p:sp>
        <p:nvSpPr>
          <p:cNvPr id="7" name="TextBox 6"/>
          <p:cNvSpPr txBox="1"/>
          <p:nvPr/>
        </p:nvSpPr>
        <p:spPr>
          <a:xfrm>
            <a:off x="2562453" y="2657099"/>
            <a:ext cx="33688269" cy="1904432"/>
          </a:xfrm>
          <a:prstGeom prst="rect">
            <a:avLst/>
          </a:prstGeom>
          <a:noFill/>
        </p:spPr>
        <p:txBody>
          <a:bodyPr wrap="square" lIns="0" tIns="0" rIns="0" bIns="0" rtlCol="0">
            <a:spAutoFit/>
          </a:bodyPr>
          <a:lstStyle/>
          <a:p>
            <a:pPr>
              <a:lnSpc>
                <a:spcPts val="7400"/>
              </a:lnSpc>
            </a:pPr>
            <a:r>
              <a:rPr lang="en-US" sz="7200" b="1" spc="240" dirty="0">
                <a:solidFill>
                  <a:srgbClr val="F20000"/>
                </a:solidFill>
                <a:cs typeface="Calibri"/>
              </a:rPr>
              <a:t>COSMIC WATCH MUON DETECTOR</a:t>
            </a:r>
          </a:p>
          <a:p>
            <a:pPr>
              <a:lnSpc>
                <a:spcPts val="7400"/>
              </a:lnSpc>
            </a:pPr>
            <a:r>
              <a:rPr lang="en-US" sz="7200" b="1" spc="240" dirty="0">
                <a:solidFill>
                  <a:srgbClr val="F20000"/>
                </a:solidFill>
                <a:cs typeface="Calibri"/>
              </a:rPr>
              <a:t>ANDROID APPLICATION FOR MUON DETECTOR PERIPHERAL</a:t>
            </a:r>
          </a:p>
        </p:txBody>
      </p:sp>
      <p:sp>
        <p:nvSpPr>
          <p:cNvPr id="9" name="TextBox 8"/>
          <p:cNvSpPr txBox="1"/>
          <p:nvPr/>
        </p:nvSpPr>
        <p:spPr>
          <a:xfrm>
            <a:off x="2562453" y="4823133"/>
            <a:ext cx="33688269" cy="1615827"/>
          </a:xfrm>
          <a:prstGeom prst="rect">
            <a:avLst/>
          </a:prstGeom>
          <a:noFill/>
        </p:spPr>
        <p:txBody>
          <a:bodyPr wrap="square" lIns="0" tIns="0" rIns="0" bIns="0" rtlCol="0">
            <a:spAutoFit/>
          </a:bodyPr>
          <a:lstStyle/>
          <a:p>
            <a:r>
              <a:rPr lang="en-US" sz="3500" spc="240" dirty="0">
                <a:latin typeface="Arial"/>
                <a:cs typeface="Arial"/>
              </a:rPr>
              <a:t>J.M. Ngo and J.M.K.C. </a:t>
            </a:r>
            <a:r>
              <a:rPr lang="en-US" sz="3500" spc="240" dirty="0" err="1">
                <a:latin typeface="Arial"/>
                <a:cs typeface="Arial"/>
              </a:rPr>
              <a:t>Donev</a:t>
            </a:r>
            <a:endParaRPr lang="en-US" sz="3500" spc="240" dirty="0">
              <a:latin typeface="Arial"/>
              <a:cs typeface="Arial"/>
            </a:endParaRPr>
          </a:p>
          <a:p>
            <a:endParaRPr lang="en-US" sz="3500" spc="240" dirty="0">
              <a:latin typeface="Arial"/>
              <a:cs typeface="Arial"/>
            </a:endParaRPr>
          </a:p>
          <a:p>
            <a:r>
              <a:rPr lang="en-US" sz="3500" spc="240" dirty="0">
                <a:latin typeface="Arial"/>
                <a:cs typeface="Arial"/>
              </a:rPr>
              <a:t>(University of Calgary) (Department of Physics)</a:t>
            </a:r>
          </a:p>
        </p:txBody>
      </p:sp>
      <p:sp>
        <p:nvSpPr>
          <p:cNvPr id="17" name="TextBox 16"/>
          <p:cNvSpPr txBox="1"/>
          <p:nvPr/>
        </p:nvSpPr>
        <p:spPr>
          <a:xfrm>
            <a:off x="15883982" y="20524983"/>
            <a:ext cx="12127336" cy="707886"/>
          </a:xfrm>
          <a:prstGeom prst="rect">
            <a:avLst/>
          </a:prstGeom>
          <a:noFill/>
        </p:spPr>
        <p:txBody>
          <a:bodyPr wrap="square" rtlCol="0">
            <a:spAutoFit/>
          </a:bodyPr>
          <a:lstStyle/>
          <a:p>
            <a:r>
              <a:rPr lang="en-US" sz="4000" b="1" dirty="0">
                <a:solidFill>
                  <a:srgbClr val="F20000"/>
                </a:solidFill>
                <a:cs typeface="Calibri"/>
              </a:rPr>
              <a:t>Sample Experiment 2: Muon Detections by Floor Level</a:t>
            </a:r>
          </a:p>
        </p:txBody>
      </p:sp>
      <p:sp>
        <p:nvSpPr>
          <p:cNvPr id="19" name="TextBox 18"/>
          <p:cNvSpPr txBox="1"/>
          <p:nvPr/>
        </p:nvSpPr>
        <p:spPr>
          <a:xfrm>
            <a:off x="15839077" y="21433516"/>
            <a:ext cx="12541543" cy="4524315"/>
          </a:xfrm>
          <a:prstGeom prst="rect">
            <a:avLst/>
          </a:prstGeom>
          <a:noFill/>
        </p:spPr>
        <p:txBody>
          <a:bodyPr wrap="square" rtlCol="0">
            <a:spAutoFit/>
          </a:bodyPr>
          <a:lstStyle/>
          <a:p>
            <a:r>
              <a:rPr lang="en-US" sz="3200" dirty="0">
                <a:cs typeface="Calibri"/>
              </a:rPr>
              <a:t>Purpose: Investigating the impact of material cover on muon detection rates, with an expectation that matter shields the detector from muons.</a:t>
            </a:r>
          </a:p>
          <a:p>
            <a:endParaRPr lang="en-US" sz="3200" dirty="0">
              <a:cs typeface="Calibri"/>
            </a:endParaRPr>
          </a:p>
          <a:p>
            <a:r>
              <a:rPr lang="en-US" sz="3200" dirty="0">
                <a:cs typeface="Calibri"/>
              </a:rPr>
              <a:t>Methods: Cosmic muons come from the sky above, so the number of floors between the sky should serve as a good proxy. Several-minute readings across ascending floors in a tall building.</a:t>
            </a:r>
          </a:p>
          <a:p>
            <a:endParaRPr lang="en-US" sz="3200" dirty="0">
              <a:cs typeface="Calibri"/>
            </a:endParaRPr>
          </a:p>
          <a:p>
            <a:r>
              <a:rPr lang="en-US" sz="3200" dirty="0">
                <a:cs typeface="Calibri"/>
              </a:rPr>
              <a:t>Result: A significant upward trend observed, indicating that material cover does indeed shield people from cosmic ray generated muon radiation.</a:t>
            </a:r>
          </a:p>
        </p:txBody>
      </p:sp>
      <p:sp>
        <p:nvSpPr>
          <p:cNvPr id="21" name="TextBox 20"/>
          <p:cNvSpPr txBox="1"/>
          <p:nvPr/>
        </p:nvSpPr>
        <p:spPr>
          <a:xfrm>
            <a:off x="30031903" y="6845729"/>
            <a:ext cx="10347865" cy="707886"/>
          </a:xfrm>
          <a:prstGeom prst="rect">
            <a:avLst/>
          </a:prstGeom>
          <a:noFill/>
        </p:spPr>
        <p:txBody>
          <a:bodyPr wrap="square" rtlCol="0">
            <a:spAutoFit/>
          </a:bodyPr>
          <a:lstStyle/>
          <a:p>
            <a:r>
              <a:rPr lang="en-US" sz="4000" b="1" dirty="0">
                <a:solidFill>
                  <a:srgbClr val="F20000"/>
                </a:solidFill>
                <a:cs typeface="Calibri"/>
              </a:rPr>
              <a:t>Project Motivation</a:t>
            </a:r>
          </a:p>
        </p:txBody>
      </p:sp>
      <p:sp>
        <p:nvSpPr>
          <p:cNvPr id="36" name="TextBox 35">
            <a:extLst>
              <a:ext uri="{FF2B5EF4-FFF2-40B4-BE49-F238E27FC236}">
                <a16:creationId xmlns:a16="http://schemas.microsoft.com/office/drawing/2014/main" id="{26B75E73-EB1E-EA4C-9EE0-E52FFDE68366}"/>
              </a:ext>
            </a:extLst>
          </p:cNvPr>
          <p:cNvSpPr txBox="1"/>
          <p:nvPr/>
        </p:nvSpPr>
        <p:spPr>
          <a:xfrm>
            <a:off x="1947213" y="20534464"/>
            <a:ext cx="11262256" cy="707886"/>
          </a:xfrm>
          <a:prstGeom prst="rect">
            <a:avLst/>
          </a:prstGeom>
          <a:noFill/>
        </p:spPr>
        <p:txBody>
          <a:bodyPr wrap="square" rtlCol="0">
            <a:spAutoFit/>
          </a:bodyPr>
          <a:lstStyle/>
          <a:p>
            <a:r>
              <a:rPr lang="en-US" sz="4000" b="1" dirty="0">
                <a:solidFill>
                  <a:srgbClr val="F20000"/>
                </a:solidFill>
                <a:cs typeface="Calibri"/>
              </a:rPr>
              <a:t>Sample Experiment 1: Muon Detections over a Day</a:t>
            </a:r>
          </a:p>
        </p:txBody>
      </p:sp>
      <p:sp>
        <p:nvSpPr>
          <p:cNvPr id="37" name="TextBox 36">
            <a:extLst>
              <a:ext uri="{FF2B5EF4-FFF2-40B4-BE49-F238E27FC236}">
                <a16:creationId xmlns:a16="http://schemas.microsoft.com/office/drawing/2014/main" id="{B0D38810-EE14-144D-AFA9-0DC1065C3C0C}"/>
              </a:ext>
            </a:extLst>
          </p:cNvPr>
          <p:cNvSpPr txBox="1"/>
          <p:nvPr/>
        </p:nvSpPr>
        <p:spPr>
          <a:xfrm>
            <a:off x="1931861" y="21366018"/>
            <a:ext cx="12147558" cy="4524315"/>
          </a:xfrm>
          <a:prstGeom prst="rect">
            <a:avLst/>
          </a:prstGeom>
          <a:noFill/>
        </p:spPr>
        <p:txBody>
          <a:bodyPr wrap="square" rtlCol="0">
            <a:spAutoFit/>
          </a:bodyPr>
          <a:lstStyle/>
          <a:p>
            <a:r>
              <a:rPr lang="en-US" sz="3200" dirty="0">
                <a:cs typeface="Calibri"/>
              </a:rPr>
              <a:t>Purpose: Determining if the time of day can vary the number of muon detection events, and thus if the sun or other celestial bodies matter.</a:t>
            </a:r>
          </a:p>
          <a:p>
            <a:endParaRPr lang="en-US" sz="3200" dirty="0">
              <a:cs typeface="Calibri"/>
            </a:endParaRPr>
          </a:p>
          <a:p>
            <a:r>
              <a:rPr lang="en-US" sz="3200" dirty="0">
                <a:cs typeface="Calibri"/>
              </a:rPr>
              <a:t>Methods: Single location, Five-Minute Readings, Once Per Hour. 12+ hour timespan, significant time before and after sunset to investigate the influence of the sun with regards to cosmic muons.</a:t>
            </a:r>
          </a:p>
          <a:p>
            <a:endParaRPr lang="en-US" sz="3200" dirty="0">
              <a:cs typeface="Calibri"/>
            </a:endParaRPr>
          </a:p>
          <a:p>
            <a:r>
              <a:rPr lang="en-US" sz="3200" dirty="0">
                <a:cs typeface="Calibri"/>
              </a:rPr>
              <a:t>Results: No statistically significant effect; cosmic rays and their generated muons do not come from the sun, but rather from all around.</a:t>
            </a:r>
          </a:p>
        </p:txBody>
      </p:sp>
      <p:sp>
        <p:nvSpPr>
          <p:cNvPr id="39" name="TextBox 38">
            <a:extLst>
              <a:ext uri="{FF2B5EF4-FFF2-40B4-BE49-F238E27FC236}">
                <a16:creationId xmlns:a16="http://schemas.microsoft.com/office/drawing/2014/main" id="{456BB938-BB28-0D49-AEB1-49D448449177}"/>
              </a:ext>
            </a:extLst>
          </p:cNvPr>
          <p:cNvSpPr txBox="1"/>
          <p:nvPr/>
        </p:nvSpPr>
        <p:spPr>
          <a:xfrm>
            <a:off x="2159676" y="7007769"/>
            <a:ext cx="11262256" cy="707886"/>
          </a:xfrm>
          <a:prstGeom prst="rect">
            <a:avLst/>
          </a:prstGeom>
          <a:noFill/>
        </p:spPr>
        <p:txBody>
          <a:bodyPr wrap="square" rtlCol="0">
            <a:spAutoFit/>
          </a:bodyPr>
          <a:lstStyle/>
          <a:p>
            <a:r>
              <a:rPr lang="en-US" sz="4000" b="1" dirty="0">
                <a:solidFill>
                  <a:srgbClr val="F20000"/>
                </a:solidFill>
                <a:cs typeface="Calibri"/>
              </a:rPr>
              <a:t>Application Background</a:t>
            </a:r>
          </a:p>
        </p:txBody>
      </p:sp>
      <p:sp>
        <p:nvSpPr>
          <p:cNvPr id="40" name="TextBox 39">
            <a:extLst>
              <a:ext uri="{FF2B5EF4-FFF2-40B4-BE49-F238E27FC236}">
                <a16:creationId xmlns:a16="http://schemas.microsoft.com/office/drawing/2014/main" id="{E1A2F5C7-421B-814E-B677-9C749BBDAE14}"/>
              </a:ext>
            </a:extLst>
          </p:cNvPr>
          <p:cNvSpPr txBox="1"/>
          <p:nvPr/>
        </p:nvSpPr>
        <p:spPr>
          <a:xfrm>
            <a:off x="3156363" y="12267777"/>
            <a:ext cx="11327570" cy="1077218"/>
          </a:xfrm>
          <a:prstGeom prst="rect">
            <a:avLst/>
          </a:prstGeom>
          <a:noFill/>
        </p:spPr>
        <p:txBody>
          <a:bodyPr wrap="square" rtlCol="0">
            <a:spAutoFit/>
          </a:bodyPr>
          <a:lstStyle/>
          <a:p>
            <a:endParaRPr lang="en-US" sz="3200">
              <a:cs typeface="Calibri"/>
            </a:endParaRPr>
          </a:p>
          <a:p>
            <a:endParaRPr lang="en-US" sz="3200" dirty="0">
              <a:cs typeface="Calibri"/>
            </a:endParaRPr>
          </a:p>
        </p:txBody>
      </p:sp>
      <p:pic>
        <p:nvPicPr>
          <p:cNvPr id="1027" name="Chart 1">
            <a:extLst>
              <a:ext uri="{FF2B5EF4-FFF2-40B4-BE49-F238E27FC236}">
                <a16:creationId xmlns:a16="http://schemas.microsoft.com/office/drawing/2014/main" id="{C11D3EFE-7B58-4430-9696-0F9DC56497D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5439" y="25959632"/>
            <a:ext cx="12627080" cy="6247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Chart 1">
            <a:extLst>
              <a:ext uri="{FF2B5EF4-FFF2-40B4-BE49-F238E27FC236}">
                <a16:creationId xmlns:a16="http://schemas.microsoft.com/office/drawing/2014/main" id="{417B5BBF-E3A1-4D7D-86EB-5A839B9C47B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13564" y="25957831"/>
            <a:ext cx="12865940" cy="62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14">
            <a:extLst>
              <a:ext uri="{FF2B5EF4-FFF2-40B4-BE49-F238E27FC236}">
                <a16:creationId xmlns:a16="http://schemas.microsoft.com/office/drawing/2014/main" id="{793BE104-EB08-450B-9F43-E910F82852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54440" y="10417164"/>
            <a:ext cx="4278697" cy="6874141"/>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25">
            <a:extLst>
              <a:ext uri="{FF2B5EF4-FFF2-40B4-BE49-F238E27FC236}">
                <a16:creationId xmlns:a16="http://schemas.microsoft.com/office/drawing/2014/main" id="{A8B7533C-3E1C-4384-AE80-D5C86CBC1A7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80189" y="10404433"/>
            <a:ext cx="4411896" cy="706325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5">
            <a:extLst>
              <a:ext uri="{FF2B5EF4-FFF2-40B4-BE49-F238E27FC236}">
                <a16:creationId xmlns:a16="http://schemas.microsoft.com/office/drawing/2014/main" id="{73BA9039-2F1A-4D12-895C-E01936DFAEFA}"/>
              </a:ext>
            </a:extLst>
          </p:cNvPr>
          <p:cNvSpPr>
            <a:spLocks noChangeArrowheads="1"/>
          </p:cNvSpPr>
          <p:nvPr/>
        </p:nvSpPr>
        <p:spPr bwMode="auto">
          <a:xfrm>
            <a:off x="30433108" y="-292495"/>
            <a:ext cx="43900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8" name="Rectangle 16">
            <a:extLst>
              <a:ext uri="{FF2B5EF4-FFF2-40B4-BE49-F238E27FC236}">
                <a16:creationId xmlns:a16="http://schemas.microsoft.com/office/drawing/2014/main" id="{320E48E7-4FBC-4E25-9E17-F0649E31F968}"/>
              </a:ext>
            </a:extLst>
          </p:cNvPr>
          <p:cNvSpPr>
            <a:spLocks noChangeArrowheads="1"/>
          </p:cNvSpPr>
          <p:nvPr/>
        </p:nvSpPr>
        <p:spPr bwMode="auto">
          <a:xfrm>
            <a:off x="30433108" y="3334943"/>
            <a:ext cx="439007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GB" altLang="en-US" sz="1800" b="0" i="0" u="none" strike="noStrike" cap="none" normalizeH="0" baseline="0">
              <a:ln>
                <a:noFill/>
              </a:ln>
              <a:solidFill>
                <a:schemeClr val="tx1"/>
              </a:solidFill>
              <a:effectLst/>
              <a:latin typeface="Arial" panose="020B0604020202020204" pitchFamily="34" charset="0"/>
            </a:endParaRPr>
          </a:p>
        </p:txBody>
      </p:sp>
      <p:pic>
        <p:nvPicPr>
          <p:cNvPr id="1042" name="Picture 18">
            <a:extLst>
              <a:ext uri="{FF2B5EF4-FFF2-40B4-BE49-F238E27FC236}">
                <a16:creationId xmlns:a16="http://schemas.microsoft.com/office/drawing/2014/main" id="{2B802637-D516-4C1A-9689-D7EB2299B76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398063" y="23993980"/>
            <a:ext cx="9609313" cy="3843726"/>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CD27D809-930F-4B05-8EA2-BA91484F3B59}"/>
              </a:ext>
            </a:extLst>
          </p:cNvPr>
          <p:cNvSpPr txBox="1"/>
          <p:nvPr/>
        </p:nvSpPr>
        <p:spPr>
          <a:xfrm>
            <a:off x="2140487" y="7669968"/>
            <a:ext cx="12205801" cy="3416320"/>
          </a:xfrm>
          <a:prstGeom prst="rect">
            <a:avLst/>
          </a:prstGeom>
          <a:noFill/>
        </p:spPr>
        <p:txBody>
          <a:bodyPr wrap="square" rtlCol="0">
            <a:spAutoFit/>
          </a:bodyPr>
          <a:lstStyle/>
          <a:p>
            <a:pPr marL="457200" indent="-457200">
              <a:buFont typeface="Arial" panose="020B0604020202020204" pitchFamily="34" charset="0"/>
              <a:buChar char="•"/>
            </a:pPr>
            <a:r>
              <a:rPr lang="en-US" sz="3600" dirty="0">
                <a:cs typeface="Calibri"/>
              </a:rPr>
              <a:t>Simple Android Application pairs portable muon detector peripheral with equally portable Android-based device.</a:t>
            </a:r>
          </a:p>
          <a:p>
            <a:pPr marL="457200" indent="-457200">
              <a:buFont typeface="Arial" panose="020B0604020202020204" pitchFamily="34" charset="0"/>
              <a:buChar char="•"/>
            </a:pPr>
            <a:r>
              <a:rPr lang="en-US" sz="3600" dirty="0">
                <a:cs typeface="Calibri"/>
              </a:rPr>
              <a:t>Typical Android device envisioned is the phone – ubiquitous, portable, lightweight. Combined phone-detector system remains small, portable, and lightweight.</a:t>
            </a:r>
          </a:p>
          <a:p>
            <a:pPr marL="457200" indent="-457200">
              <a:buFont typeface="Arial" panose="020B0604020202020204" pitchFamily="34" charset="0"/>
              <a:buChar char="•"/>
            </a:pPr>
            <a:r>
              <a:rPr lang="en-US" sz="3600" dirty="0">
                <a:cs typeface="Calibri"/>
              </a:rPr>
              <a:t>Backpack portable detector, or ‘record then move’ use cases.</a:t>
            </a:r>
          </a:p>
        </p:txBody>
      </p:sp>
      <p:sp>
        <p:nvSpPr>
          <p:cNvPr id="46" name="TextBox 45">
            <a:extLst>
              <a:ext uri="{FF2B5EF4-FFF2-40B4-BE49-F238E27FC236}">
                <a16:creationId xmlns:a16="http://schemas.microsoft.com/office/drawing/2014/main" id="{EC3B0296-F1E0-42A1-B75E-DE0A64576158}"/>
              </a:ext>
            </a:extLst>
          </p:cNvPr>
          <p:cNvSpPr txBox="1"/>
          <p:nvPr/>
        </p:nvSpPr>
        <p:spPr>
          <a:xfrm>
            <a:off x="6319484" y="18472067"/>
            <a:ext cx="25916139" cy="830997"/>
          </a:xfrm>
          <a:prstGeom prst="rect">
            <a:avLst/>
          </a:prstGeom>
          <a:noFill/>
        </p:spPr>
        <p:txBody>
          <a:bodyPr wrap="square" rtlCol="0">
            <a:spAutoFit/>
          </a:bodyPr>
          <a:lstStyle/>
          <a:p>
            <a:r>
              <a:rPr lang="en-US" sz="4800" b="1" u="sng" dirty="0">
                <a:solidFill>
                  <a:srgbClr val="F20000"/>
                </a:solidFill>
                <a:cs typeface="Calibri"/>
              </a:rPr>
              <a:t>Simple Experiments: Educational Uses and Convenience Potential</a:t>
            </a:r>
          </a:p>
        </p:txBody>
      </p:sp>
      <p:sp>
        <p:nvSpPr>
          <p:cNvPr id="47" name="TextBox 46">
            <a:extLst>
              <a:ext uri="{FF2B5EF4-FFF2-40B4-BE49-F238E27FC236}">
                <a16:creationId xmlns:a16="http://schemas.microsoft.com/office/drawing/2014/main" id="{B6B5CE00-39CA-4819-B8CF-8879844D7781}"/>
              </a:ext>
            </a:extLst>
          </p:cNvPr>
          <p:cNvSpPr txBox="1"/>
          <p:nvPr/>
        </p:nvSpPr>
        <p:spPr>
          <a:xfrm>
            <a:off x="29711837" y="7727138"/>
            <a:ext cx="12662745" cy="5170646"/>
          </a:xfrm>
          <a:prstGeom prst="rect">
            <a:avLst/>
          </a:prstGeom>
          <a:noFill/>
        </p:spPr>
        <p:txBody>
          <a:bodyPr wrap="square" rtlCol="0">
            <a:spAutoFit/>
          </a:bodyPr>
          <a:lstStyle/>
          <a:p>
            <a:pPr marL="457200" indent="-457200">
              <a:buFont typeface="Arial" panose="020B0604020202020204" pitchFamily="34" charset="0"/>
              <a:buChar char="•"/>
            </a:pPr>
            <a:r>
              <a:rPr lang="en-US" sz="3000" dirty="0">
                <a:cs typeface="Calibri"/>
              </a:rPr>
              <a:t>Cheap (&lt;$400), lightweight and portable Arduino-based muon detector by Jordan Hanania [1] with inspiration from MIT’s related project [2].</a:t>
            </a:r>
            <a:br>
              <a:rPr lang="en-US" sz="3000" dirty="0">
                <a:cs typeface="Calibri"/>
              </a:rPr>
            </a:br>
            <a:endParaRPr lang="en-US" sz="3000" dirty="0">
              <a:cs typeface="Calibri"/>
            </a:endParaRPr>
          </a:p>
          <a:p>
            <a:pPr marL="457200" indent="-457200">
              <a:buFont typeface="Arial" panose="020B0604020202020204" pitchFamily="34" charset="0"/>
              <a:buChar char="•"/>
            </a:pPr>
            <a:r>
              <a:rPr lang="en-US" sz="3000" dirty="0">
                <a:cs typeface="Calibri"/>
              </a:rPr>
              <a:t>Hamstrung by required connection to large laptops with unintuitive GUI; phones and apps are an ideal replacement for these large laptops.</a:t>
            </a:r>
          </a:p>
          <a:p>
            <a:pPr marL="457200" indent="-457200">
              <a:buFont typeface="Arial" panose="020B0604020202020204" pitchFamily="34" charset="0"/>
              <a:buChar char="•"/>
            </a:pPr>
            <a:endParaRPr lang="en-US" sz="3000" dirty="0">
              <a:cs typeface="Calibri"/>
            </a:endParaRPr>
          </a:p>
          <a:p>
            <a:pPr marL="457200" indent="-457200">
              <a:buFont typeface="Arial" panose="020B0604020202020204" pitchFamily="34" charset="0"/>
              <a:buChar char="•"/>
            </a:pPr>
            <a:r>
              <a:rPr lang="en-US" sz="3000" dirty="0">
                <a:cs typeface="Calibri"/>
              </a:rPr>
              <a:t>Increased convenience and portability enables use at a ‘high school’ level educational setting and makes field research more convenient.</a:t>
            </a:r>
          </a:p>
          <a:p>
            <a:pPr marL="457200" indent="-457200">
              <a:buFont typeface="Arial" panose="020B0604020202020204" pitchFamily="34" charset="0"/>
              <a:buChar char="•"/>
            </a:pPr>
            <a:endParaRPr lang="en-US" sz="3000" dirty="0">
              <a:cs typeface="Calibri"/>
            </a:endParaRPr>
          </a:p>
          <a:p>
            <a:endParaRPr lang="en-US" sz="3000" dirty="0">
              <a:cs typeface="Calibri"/>
            </a:endParaRPr>
          </a:p>
          <a:p>
            <a:endParaRPr lang="en-US" sz="3000" dirty="0">
              <a:cs typeface="Calibri"/>
            </a:endParaRPr>
          </a:p>
        </p:txBody>
      </p:sp>
      <p:sp>
        <p:nvSpPr>
          <p:cNvPr id="12" name="Rectangle 11">
            <a:extLst>
              <a:ext uri="{FF2B5EF4-FFF2-40B4-BE49-F238E27FC236}">
                <a16:creationId xmlns:a16="http://schemas.microsoft.com/office/drawing/2014/main" id="{07773FB9-041A-45DB-A582-5078BAE35D14}"/>
              </a:ext>
            </a:extLst>
          </p:cNvPr>
          <p:cNvSpPr/>
          <p:nvPr/>
        </p:nvSpPr>
        <p:spPr>
          <a:xfrm>
            <a:off x="28781375" y="25890333"/>
            <a:ext cx="21948775" cy="1415772"/>
          </a:xfrm>
          <a:prstGeom prst="rect">
            <a:avLst/>
          </a:prstGeom>
        </p:spPr>
        <p:txBody>
          <a:bodyPr>
            <a:spAutoFit/>
          </a:bodyPr>
          <a:lstStyle/>
          <a:p>
            <a:endParaRPr lang="en-CA" dirty="0"/>
          </a:p>
        </p:txBody>
      </p:sp>
      <p:sp>
        <p:nvSpPr>
          <p:cNvPr id="48" name="TextBox 47">
            <a:extLst>
              <a:ext uri="{FF2B5EF4-FFF2-40B4-BE49-F238E27FC236}">
                <a16:creationId xmlns:a16="http://schemas.microsoft.com/office/drawing/2014/main" id="{EB82CF9E-D30E-4292-80E3-D707D57196F1}"/>
              </a:ext>
            </a:extLst>
          </p:cNvPr>
          <p:cNvSpPr txBox="1"/>
          <p:nvPr/>
        </p:nvSpPr>
        <p:spPr>
          <a:xfrm>
            <a:off x="2027194" y="11145484"/>
            <a:ext cx="11262256" cy="707886"/>
          </a:xfrm>
          <a:prstGeom prst="rect">
            <a:avLst/>
          </a:prstGeom>
          <a:noFill/>
        </p:spPr>
        <p:txBody>
          <a:bodyPr wrap="square" rtlCol="0">
            <a:spAutoFit/>
          </a:bodyPr>
          <a:lstStyle/>
          <a:p>
            <a:r>
              <a:rPr lang="en-US" sz="4000" b="1" dirty="0">
                <a:solidFill>
                  <a:srgbClr val="F20000"/>
                </a:solidFill>
                <a:cs typeface="Calibri"/>
              </a:rPr>
              <a:t>Application Capacities:</a:t>
            </a:r>
          </a:p>
        </p:txBody>
      </p:sp>
      <p:sp>
        <p:nvSpPr>
          <p:cNvPr id="49" name="TextBox 48">
            <a:extLst>
              <a:ext uri="{FF2B5EF4-FFF2-40B4-BE49-F238E27FC236}">
                <a16:creationId xmlns:a16="http://schemas.microsoft.com/office/drawing/2014/main" id="{09862DCA-0BE6-4E93-8DCE-97ADD2B98594}"/>
              </a:ext>
            </a:extLst>
          </p:cNvPr>
          <p:cNvSpPr txBox="1"/>
          <p:nvPr/>
        </p:nvSpPr>
        <p:spPr>
          <a:xfrm>
            <a:off x="1947213" y="12046799"/>
            <a:ext cx="12132206" cy="6186309"/>
          </a:xfrm>
          <a:prstGeom prst="rect">
            <a:avLst/>
          </a:prstGeom>
          <a:noFill/>
        </p:spPr>
        <p:txBody>
          <a:bodyPr wrap="square" rtlCol="0">
            <a:spAutoFit/>
          </a:bodyPr>
          <a:lstStyle/>
          <a:p>
            <a:pPr marL="457200" indent="-457200">
              <a:buFont typeface="Arial" panose="020B0604020202020204" pitchFamily="34" charset="0"/>
              <a:buChar char="•"/>
            </a:pPr>
            <a:r>
              <a:rPr lang="en-US" sz="3600" u="sng" dirty="0">
                <a:cs typeface="Calibri"/>
              </a:rPr>
              <a:t>Detect and Connect </a:t>
            </a:r>
            <a:r>
              <a:rPr lang="en-US" sz="3600" dirty="0">
                <a:cs typeface="Calibri"/>
              </a:rPr>
              <a:t>to Arduino based muon detector via USB-mini to USB-mini (extension cords highly recommended).</a:t>
            </a:r>
          </a:p>
          <a:p>
            <a:pPr marL="457200" indent="-457200">
              <a:buFont typeface="Arial" panose="020B0604020202020204" pitchFamily="34" charset="0"/>
              <a:buChar char="•"/>
            </a:pPr>
            <a:r>
              <a:rPr lang="en-US" sz="3600" dirty="0">
                <a:cs typeface="Calibri"/>
              </a:rPr>
              <a:t>Phone </a:t>
            </a:r>
            <a:r>
              <a:rPr lang="en-US" sz="3600" u="sng" dirty="0">
                <a:cs typeface="Calibri"/>
              </a:rPr>
              <a:t>supplies 5v operating power </a:t>
            </a:r>
            <a:r>
              <a:rPr lang="en-US" sz="3600" dirty="0">
                <a:cs typeface="Calibri"/>
              </a:rPr>
              <a:t>to the detector.</a:t>
            </a:r>
          </a:p>
          <a:p>
            <a:pPr marL="457200" indent="-457200">
              <a:buFont typeface="Arial" panose="020B0604020202020204" pitchFamily="34" charset="0"/>
              <a:buChar char="•"/>
            </a:pPr>
            <a:r>
              <a:rPr lang="en-US" sz="3600" u="sng" dirty="0">
                <a:cs typeface="Calibri"/>
              </a:rPr>
              <a:t>Records line-by-line </a:t>
            </a:r>
            <a:r>
              <a:rPr lang="en-US" sz="3600" dirty="0">
                <a:cs typeface="Calibri"/>
              </a:rPr>
              <a:t>muon detection events as raw data.</a:t>
            </a:r>
          </a:p>
          <a:p>
            <a:pPr marL="457200" indent="-457200">
              <a:buFont typeface="Arial" panose="020B0604020202020204" pitchFamily="34" charset="0"/>
              <a:buChar char="•"/>
            </a:pPr>
            <a:r>
              <a:rPr lang="en-US" sz="3600" u="sng" dirty="0">
                <a:cs typeface="Calibri"/>
              </a:rPr>
              <a:t>Displays</a:t>
            </a:r>
            <a:r>
              <a:rPr lang="en-US" sz="3600" dirty="0">
                <a:cs typeface="Calibri"/>
              </a:rPr>
              <a:t> the tally, location, and time of each detection event.</a:t>
            </a:r>
          </a:p>
          <a:p>
            <a:pPr marL="457200" indent="-457200">
              <a:buFont typeface="Arial" panose="020B0604020202020204" pitchFamily="34" charset="0"/>
              <a:buChar char="•"/>
            </a:pPr>
            <a:r>
              <a:rPr lang="en-US" sz="3600" u="sng" dirty="0">
                <a:cs typeface="Calibri"/>
              </a:rPr>
              <a:t>Save raw data and processed detection data </a:t>
            </a:r>
            <a:r>
              <a:rPr lang="en-US" sz="3600" dirty="0">
                <a:cs typeface="Calibri"/>
              </a:rPr>
              <a:t>into a CSV file on the device, for future data processing applications.</a:t>
            </a:r>
          </a:p>
          <a:p>
            <a:pPr marL="457200" indent="-457200">
              <a:buFont typeface="Arial" panose="020B0604020202020204" pitchFamily="34" charset="0"/>
              <a:buChar char="•"/>
            </a:pPr>
            <a:r>
              <a:rPr lang="en-US" sz="3600" u="sng" dirty="0">
                <a:cs typeface="Calibri"/>
              </a:rPr>
              <a:t>Rapid events-per-minute updating </a:t>
            </a:r>
            <a:r>
              <a:rPr lang="en-US" sz="3600" dirty="0">
                <a:cs typeface="Calibri"/>
              </a:rPr>
              <a:t>for ‘live’ observation of the cumulative muon detection rate.</a:t>
            </a:r>
          </a:p>
          <a:p>
            <a:pPr marL="457200" indent="-457200">
              <a:buFont typeface="Arial" panose="020B0604020202020204" pitchFamily="34" charset="0"/>
              <a:buChar char="•"/>
            </a:pPr>
            <a:r>
              <a:rPr lang="en-US" sz="3600" u="sng" dirty="0">
                <a:cs typeface="Calibri"/>
              </a:rPr>
              <a:t>Other data analysis features</a:t>
            </a:r>
            <a:r>
              <a:rPr lang="en-US" sz="3600" dirty="0">
                <a:cs typeface="Calibri"/>
              </a:rPr>
              <a:t>, such as charts and graphs, </a:t>
            </a:r>
            <a:r>
              <a:rPr lang="en-US" sz="3600" u="sng" dirty="0">
                <a:cs typeface="Calibri"/>
              </a:rPr>
              <a:t>intended by later updates.</a:t>
            </a:r>
          </a:p>
        </p:txBody>
      </p:sp>
      <p:sp>
        <p:nvSpPr>
          <p:cNvPr id="50" name="TextBox 49">
            <a:extLst>
              <a:ext uri="{FF2B5EF4-FFF2-40B4-BE49-F238E27FC236}">
                <a16:creationId xmlns:a16="http://schemas.microsoft.com/office/drawing/2014/main" id="{B8D5F41B-FAA1-46E6-9363-B9A53F5272DF}"/>
              </a:ext>
            </a:extLst>
          </p:cNvPr>
          <p:cNvSpPr txBox="1"/>
          <p:nvPr/>
        </p:nvSpPr>
        <p:spPr>
          <a:xfrm>
            <a:off x="13639800" y="17530264"/>
            <a:ext cx="15141575" cy="584775"/>
          </a:xfrm>
          <a:prstGeom prst="rect">
            <a:avLst/>
          </a:prstGeom>
          <a:noFill/>
        </p:spPr>
        <p:txBody>
          <a:bodyPr wrap="square" rtlCol="0">
            <a:spAutoFit/>
          </a:bodyPr>
          <a:lstStyle/>
          <a:p>
            <a:pPr algn="ctr"/>
            <a:r>
              <a:rPr lang="en-US" sz="3200" dirty="0">
                <a:solidFill>
                  <a:srgbClr val="F20000"/>
                </a:solidFill>
                <a:cs typeface="Calibri"/>
              </a:rPr>
              <a:t>Figures 2, 3, 4: Detecting and Connecting, Line-by-line Display, Live Recording Features</a:t>
            </a:r>
          </a:p>
        </p:txBody>
      </p:sp>
      <p:sp>
        <p:nvSpPr>
          <p:cNvPr id="15" name="Rectangle 14">
            <a:extLst>
              <a:ext uri="{FF2B5EF4-FFF2-40B4-BE49-F238E27FC236}">
                <a16:creationId xmlns:a16="http://schemas.microsoft.com/office/drawing/2014/main" id="{A1D99101-E8B1-434C-8969-18F070241836}"/>
              </a:ext>
            </a:extLst>
          </p:cNvPr>
          <p:cNvSpPr/>
          <p:nvPr/>
        </p:nvSpPr>
        <p:spPr>
          <a:xfrm>
            <a:off x="29160676" y="28123845"/>
            <a:ext cx="14180092" cy="3970318"/>
          </a:xfrm>
          <a:prstGeom prst="rect">
            <a:avLst/>
          </a:prstGeom>
        </p:spPr>
        <p:txBody>
          <a:bodyPr wrap="square">
            <a:spAutoFit/>
          </a:bodyPr>
          <a:lstStyle/>
          <a:p>
            <a:r>
              <a:rPr lang="en-GB" sz="3600" b="1" u="sng" dirty="0"/>
              <a:t>References:</a:t>
            </a:r>
            <a:endParaRPr lang="en-GB" sz="2400" b="1" u="sng" dirty="0"/>
          </a:p>
          <a:p>
            <a:endParaRPr lang="en-GB" sz="2400" dirty="0"/>
          </a:p>
          <a:p>
            <a:r>
              <a:rPr lang="en-GB" sz="2400" dirty="0"/>
              <a:t>[1]	 J. Hanania, “Development of a desktop muon detector,”. University of Calgary 2016</a:t>
            </a:r>
          </a:p>
          <a:p>
            <a:r>
              <a:rPr lang="en-GB" sz="2400" dirty="0"/>
              <a:t>[2]	S. </a:t>
            </a:r>
            <a:r>
              <a:rPr lang="en-GB" sz="2400" dirty="0" err="1"/>
              <a:t>Axani</a:t>
            </a:r>
            <a:r>
              <a:rPr lang="en-GB" sz="2400" dirty="0"/>
              <a:t>, J. Conrad, and C .Kirby, “The Desktop Muon Detector: A simple, physics-motivated machine- and electronics-shop project for university students,". Available:  https://arxiv.org/pdf/1801.03029.pdf </a:t>
            </a:r>
            <a:endParaRPr lang="en-CA" sz="2400" dirty="0"/>
          </a:p>
          <a:p>
            <a:r>
              <a:rPr lang="en-CA" sz="2400" dirty="0"/>
              <a:t>[3] </a:t>
            </a:r>
            <a:r>
              <a:rPr lang="en-US" sz="2400" dirty="0"/>
              <a:t>Wikipedia. (2020, May 6). Cosmic ray. Retrieved May 20, 2020, from </a:t>
            </a:r>
            <a:r>
              <a:rPr lang="en-US" sz="2400" dirty="0">
                <a:hlinkClick r:id="rId8"/>
              </a:rPr>
              <a:t>https://en.wikipedia.org/wiki/Cosmic_ray</a:t>
            </a:r>
            <a:endParaRPr lang="en-US" sz="2400" dirty="0"/>
          </a:p>
          <a:p>
            <a:r>
              <a:rPr lang="en-CA" sz="2400" dirty="0">
                <a:latin typeface="TimesNewRoman"/>
              </a:rPr>
              <a:t>[4]	</a:t>
            </a:r>
            <a:r>
              <a:rPr lang="en-US" sz="2400" dirty="0">
                <a:latin typeface="TimesNewRoman"/>
              </a:rPr>
              <a:t>University of Calgary. (2020, January 30). Earth Sciences Building. Retrieved May 20, 2020, from </a:t>
            </a:r>
            <a:r>
              <a:rPr lang="en-US" sz="2400" dirty="0">
                <a:latin typeface="TimesNewRoman"/>
                <a:hlinkClick r:id="rId9"/>
              </a:rPr>
              <a:t>https://www.ucalgary.ca/ancillary/accommodations-and-events/conference-and-events/classrooms/earth-sciences-building</a:t>
            </a:r>
            <a:endParaRPr lang="en-US" sz="2400" dirty="0">
              <a:latin typeface="TimesNewRoman"/>
            </a:endParaRPr>
          </a:p>
          <a:p>
            <a:endParaRPr lang="en-CA" sz="2400" dirty="0"/>
          </a:p>
        </p:txBody>
      </p:sp>
      <p:sp>
        <p:nvSpPr>
          <p:cNvPr id="51" name="TextBox 50">
            <a:extLst>
              <a:ext uri="{FF2B5EF4-FFF2-40B4-BE49-F238E27FC236}">
                <a16:creationId xmlns:a16="http://schemas.microsoft.com/office/drawing/2014/main" id="{5621ACA1-F300-4E3F-912C-471B301B59BE}"/>
              </a:ext>
            </a:extLst>
          </p:cNvPr>
          <p:cNvSpPr txBox="1"/>
          <p:nvPr/>
        </p:nvSpPr>
        <p:spPr>
          <a:xfrm>
            <a:off x="38480579" y="12022300"/>
            <a:ext cx="4207776" cy="5509200"/>
          </a:xfrm>
          <a:prstGeom prst="rect">
            <a:avLst/>
          </a:prstGeom>
          <a:noFill/>
        </p:spPr>
        <p:txBody>
          <a:bodyPr wrap="square" rtlCol="0">
            <a:spAutoFit/>
          </a:bodyPr>
          <a:lstStyle/>
          <a:p>
            <a:r>
              <a:rPr lang="en-US" sz="3200" dirty="0">
                <a:solidFill>
                  <a:srgbClr val="F20000"/>
                </a:solidFill>
                <a:cs typeface="Calibri"/>
              </a:rPr>
              <a:t>Figure 5: The Muon Detector with Android Phone setup. The phone supplies the 5v operating power  for the detector through the USB cable, with the entire package remaining small and easily portable, with little setup.</a:t>
            </a:r>
          </a:p>
        </p:txBody>
      </p:sp>
      <p:sp>
        <p:nvSpPr>
          <p:cNvPr id="52" name="TextBox 51">
            <a:extLst>
              <a:ext uri="{FF2B5EF4-FFF2-40B4-BE49-F238E27FC236}">
                <a16:creationId xmlns:a16="http://schemas.microsoft.com/office/drawing/2014/main" id="{2333B4E0-9666-40A1-A90F-39378E37AE7B}"/>
              </a:ext>
            </a:extLst>
          </p:cNvPr>
          <p:cNvSpPr txBox="1"/>
          <p:nvPr/>
        </p:nvSpPr>
        <p:spPr>
          <a:xfrm>
            <a:off x="39368580" y="24379138"/>
            <a:ext cx="4035426" cy="2554545"/>
          </a:xfrm>
          <a:prstGeom prst="rect">
            <a:avLst/>
          </a:prstGeom>
          <a:noFill/>
        </p:spPr>
        <p:txBody>
          <a:bodyPr wrap="square" rtlCol="0">
            <a:spAutoFit/>
          </a:bodyPr>
          <a:lstStyle/>
          <a:p>
            <a:r>
              <a:rPr lang="en-US" sz="3200" dirty="0">
                <a:solidFill>
                  <a:srgbClr val="F20000"/>
                </a:solidFill>
                <a:cs typeface="Calibri"/>
              </a:rPr>
              <a:t>Figure 9: The Earth Sciences Building, Upper Half, Where Experiment 2 Was Conducted [4].</a:t>
            </a:r>
          </a:p>
        </p:txBody>
      </p:sp>
      <p:sp>
        <p:nvSpPr>
          <p:cNvPr id="54" name="Rounded Rectangle 21">
            <a:extLst>
              <a:ext uri="{FF2B5EF4-FFF2-40B4-BE49-F238E27FC236}">
                <a16:creationId xmlns:a16="http://schemas.microsoft.com/office/drawing/2014/main" id="{6A373140-2F99-4228-841E-CDDD71BD004C}"/>
              </a:ext>
            </a:extLst>
          </p:cNvPr>
          <p:cNvSpPr/>
          <p:nvPr/>
        </p:nvSpPr>
        <p:spPr>
          <a:xfrm>
            <a:off x="29385136" y="18080519"/>
            <a:ext cx="13337664" cy="5769569"/>
          </a:xfrm>
          <a:prstGeom prst="roundRect">
            <a:avLst>
              <a:gd name="adj" fmla="val 3431"/>
            </a:avLst>
          </a:prstGeom>
          <a:solidFill>
            <a:schemeClr val="bg1"/>
          </a:solidFill>
          <a:ln w="1270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p>
        </p:txBody>
      </p:sp>
      <p:sp>
        <p:nvSpPr>
          <p:cNvPr id="55" name="TextBox 54">
            <a:extLst>
              <a:ext uri="{FF2B5EF4-FFF2-40B4-BE49-F238E27FC236}">
                <a16:creationId xmlns:a16="http://schemas.microsoft.com/office/drawing/2014/main" id="{FBF34A09-7169-43EC-B947-DC5A86444330}"/>
              </a:ext>
            </a:extLst>
          </p:cNvPr>
          <p:cNvSpPr txBox="1"/>
          <p:nvPr/>
        </p:nvSpPr>
        <p:spPr>
          <a:xfrm>
            <a:off x="29574707" y="18361256"/>
            <a:ext cx="11262256" cy="707886"/>
          </a:xfrm>
          <a:prstGeom prst="rect">
            <a:avLst/>
          </a:prstGeom>
          <a:noFill/>
        </p:spPr>
        <p:txBody>
          <a:bodyPr wrap="square" rtlCol="0">
            <a:spAutoFit/>
          </a:bodyPr>
          <a:lstStyle/>
          <a:p>
            <a:r>
              <a:rPr lang="en-US" sz="4000" b="1" dirty="0">
                <a:solidFill>
                  <a:srgbClr val="F20000"/>
                </a:solidFill>
                <a:cs typeface="Calibri"/>
              </a:rPr>
              <a:t>Why Cosmic Muons: Theoretical Background</a:t>
            </a:r>
          </a:p>
        </p:txBody>
      </p:sp>
      <p:pic>
        <p:nvPicPr>
          <p:cNvPr id="20" name="Picture 19">
            <a:extLst>
              <a:ext uri="{FF2B5EF4-FFF2-40B4-BE49-F238E27FC236}">
                <a16:creationId xmlns:a16="http://schemas.microsoft.com/office/drawing/2014/main" id="{BE0E405B-C360-42E1-88A2-826DE3089FFA}"/>
              </a:ext>
            </a:extLst>
          </p:cNvPr>
          <p:cNvPicPr>
            <a:picLocks noChangeAspect="1"/>
          </p:cNvPicPr>
          <p:nvPr/>
        </p:nvPicPr>
        <p:blipFill>
          <a:blip r:embed="rId10"/>
          <a:stretch>
            <a:fillRect/>
          </a:stretch>
        </p:blipFill>
        <p:spPr>
          <a:xfrm>
            <a:off x="29637156" y="19031458"/>
            <a:ext cx="7842056" cy="4150179"/>
          </a:xfrm>
          <a:prstGeom prst="rect">
            <a:avLst/>
          </a:prstGeom>
        </p:spPr>
      </p:pic>
      <p:sp>
        <p:nvSpPr>
          <p:cNvPr id="57" name="TextBox 56">
            <a:extLst>
              <a:ext uri="{FF2B5EF4-FFF2-40B4-BE49-F238E27FC236}">
                <a16:creationId xmlns:a16="http://schemas.microsoft.com/office/drawing/2014/main" id="{9A265BD4-9AF8-40EC-AE9E-4A994A426AD9}"/>
              </a:ext>
            </a:extLst>
          </p:cNvPr>
          <p:cNvSpPr txBox="1"/>
          <p:nvPr/>
        </p:nvSpPr>
        <p:spPr>
          <a:xfrm>
            <a:off x="29637156" y="23140736"/>
            <a:ext cx="11262256" cy="584775"/>
          </a:xfrm>
          <a:prstGeom prst="rect">
            <a:avLst/>
          </a:prstGeom>
          <a:noFill/>
        </p:spPr>
        <p:txBody>
          <a:bodyPr wrap="square" rtlCol="0">
            <a:spAutoFit/>
          </a:bodyPr>
          <a:lstStyle/>
          <a:p>
            <a:r>
              <a:rPr lang="en-US" sz="3200" dirty="0">
                <a:solidFill>
                  <a:srgbClr val="F20000"/>
                </a:solidFill>
                <a:cs typeface="Calibri"/>
              </a:rPr>
              <a:t>Figure 6: Muon Generation from Cosmic Rays [3].</a:t>
            </a:r>
          </a:p>
        </p:txBody>
      </p:sp>
      <p:sp>
        <p:nvSpPr>
          <p:cNvPr id="24" name="TextBox 23">
            <a:extLst>
              <a:ext uri="{FF2B5EF4-FFF2-40B4-BE49-F238E27FC236}">
                <a16:creationId xmlns:a16="http://schemas.microsoft.com/office/drawing/2014/main" id="{421A9471-05B4-48BC-9D3C-BCEAA7FD22B6}"/>
              </a:ext>
            </a:extLst>
          </p:cNvPr>
          <p:cNvSpPr txBox="1"/>
          <p:nvPr/>
        </p:nvSpPr>
        <p:spPr>
          <a:xfrm>
            <a:off x="37479211" y="19031458"/>
            <a:ext cx="5243589" cy="4401205"/>
          </a:xfrm>
          <a:prstGeom prst="rect">
            <a:avLst/>
          </a:prstGeom>
          <a:noFill/>
        </p:spPr>
        <p:txBody>
          <a:bodyPr wrap="square" rtlCol="0">
            <a:spAutoFit/>
          </a:bodyPr>
          <a:lstStyle/>
          <a:p>
            <a:pPr marL="457200" indent="-457200">
              <a:buFont typeface="Arial" panose="020B0604020202020204" pitchFamily="34" charset="0"/>
              <a:buChar char="•"/>
            </a:pPr>
            <a:r>
              <a:rPr lang="en-CA" sz="2800" dirty="0"/>
              <a:t>Cosmic ray muons come from all directions in space, generated in collisions between cosmic rays and the Earth.</a:t>
            </a:r>
          </a:p>
          <a:p>
            <a:pPr marL="457200" indent="-457200">
              <a:buFont typeface="Arial" panose="020B0604020202020204" pitchFamily="34" charset="0"/>
              <a:buChar char="•"/>
            </a:pPr>
            <a:endParaRPr lang="en-CA" sz="2800" dirty="0"/>
          </a:p>
          <a:p>
            <a:pPr marL="457200" indent="-457200">
              <a:buFont typeface="Arial" panose="020B0604020202020204" pitchFamily="34" charset="0"/>
              <a:buChar char="•"/>
            </a:pPr>
            <a:r>
              <a:rPr lang="en-CA" sz="2800" dirty="0"/>
              <a:t>A major source of natural background radiation.</a:t>
            </a:r>
          </a:p>
          <a:p>
            <a:pPr marL="457200" indent="-457200">
              <a:buFont typeface="Arial" panose="020B0604020202020204" pitchFamily="34" charset="0"/>
              <a:buChar char="•"/>
            </a:pPr>
            <a:endParaRPr lang="en-CA" sz="2800" dirty="0"/>
          </a:p>
          <a:p>
            <a:pPr marL="457200" indent="-457200">
              <a:buFont typeface="Arial" panose="020B0604020202020204" pitchFamily="34" charset="0"/>
              <a:buChar char="•"/>
            </a:pPr>
            <a:r>
              <a:rPr lang="en-CA" sz="2800" dirty="0"/>
              <a:t>Short muon lifetime illustrates Einstein’s theory of relativity.</a:t>
            </a:r>
          </a:p>
        </p:txBody>
      </p:sp>
      <p:sp>
        <p:nvSpPr>
          <p:cNvPr id="53" name="TextBox 52">
            <a:extLst>
              <a:ext uri="{FF2B5EF4-FFF2-40B4-BE49-F238E27FC236}">
                <a16:creationId xmlns:a16="http://schemas.microsoft.com/office/drawing/2014/main" id="{A4575BF3-F95E-40F3-BDA6-754639F75151}"/>
              </a:ext>
            </a:extLst>
          </p:cNvPr>
          <p:cNvSpPr txBox="1"/>
          <p:nvPr/>
        </p:nvSpPr>
        <p:spPr>
          <a:xfrm>
            <a:off x="1860212" y="19408704"/>
            <a:ext cx="25190787" cy="584775"/>
          </a:xfrm>
          <a:prstGeom prst="rect">
            <a:avLst/>
          </a:prstGeom>
          <a:noFill/>
        </p:spPr>
        <p:txBody>
          <a:bodyPr wrap="square" rtlCol="0">
            <a:spAutoFit/>
          </a:bodyPr>
          <a:lstStyle/>
          <a:p>
            <a:r>
              <a:rPr lang="en-US" sz="3200" dirty="0">
                <a:cs typeface="Calibri"/>
              </a:rPr>
              <a:t>These ‘High School’ level sample experiments represent simple scientific inquiries easily conducted by anyone with an android phone and the detector.</a:t>
            </a:r>
          </a:p>
        </p:txBody>
      </p:sp>
      <p:pic>
        <p:nvPicPr>
          <p:cNvPr id="2" name="Picture 1">
            <a:extLst>
              <a:ext uri="{FF2B5EF4-FFF2-40B4-BE49-F238E27FC236}">
                <a16:creationId xmlns:a16="http://schemas.microsoft.com/office/drawing/2014/main" id="{24FFAC7E-FDA3-44C9-BA0A-C4FD68CECF72}"/>
              </a:ext>
            </a:extLst>
          </p:cNvPr>
          <p:cNvPicPr>
            <a:picLocks noChangeAspect="1"/>
          </p:cNvPicPr>
          <p:nvPr/>
        </p:nvPicPr>
        <p:blipFill>
          <a:blip r:embed="rId11"/>
          <a:stretch>
            <a:fillRect/>
          </a:stretch>
        </p:blipFill>
        <p:spPr>
          <a:xfrm>
            <a:off x="14383118" y="6936632"/>
            <a:ext cx="13894432" cy="2829543"/>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FE320032-D357-4A5A-AA14-5639FC8D218C}"/>
              </a:ext>
            </a:extLst>
          </p:cNvPr>
          <p:cNvPicPr>
            <a:picLocks noChangeAspect="1"/>
          </p:cNvPicPr>
          <p:nvPr/>
        </p:nvPicPr>
        <p:blipFill>
          <a:blip r:embed="rId12"/>
          <a:stretch>
            <a:fillRect/>
          </a:stretch>
        </p:blipFill>
        <p:spPr>
          <a:xfrm>
            <a:off x="14366109" y="10421847"/>
            <a:ext cx="4411895" cy="7059031"/>
          </a:xfrm>
          <a:prstGeom prst="rect">
            <a:avLst/>
          </a:prstGeom>
        </p:spPr>
      </p:pic>
      <p:pic>
        <p:nvPicPr>
          <p:cNvPr id="10" name="Picture 9" descr="A close up of a camera&#10;&#10;Description automatically generated">
            <a:extLst>
              <a:ext uri="{FF2B5EF4-FFF2-40B4-BE49-F238E27FC236}">
                <a16:creationId xmlns:a16="http://schemas.microsoft.com/office/drawing/2014/main" id="{9037E042-6E52-4121-BBE8-8CBCEFF779D5}"/>
              </a:ext>
            </a:extLst>
          </p:cNvPr>
          <p:cNvPicPr>
            <a:picLocks noChangeAspect="1"/>
          </p:cNvPicPr>
          <p:nvPr/>
        </p:nvPicPr>
        <p:blipFill>
          <a:blip r:embed="rId13"/>
          <a:stretch>
            <a:fillRect/>
          </a:stretch>
        </p:blipFill>
        <p:spPr>
          <a:xfrm>
            <a:off x="30624757" y="11986099"/>
            <a:ext cx="7542049" cy="5656537"/>
          </a:xfrm>
          <a:prstGeom prst="rect">
            <a:avLst/>
          </a:prstGeom>
        </p:spPr>
      </p:pic>
      <p:sp>
        <p:nvSpPr>
          <p:cNvPr id="56" name="TextBox 55">
            <a:extLst>
              <a:ext uri="{FF2B5EF4-FFF2-40B4-BE49-F238E27FC236}">
                <a16:creationId xmlns:a16="http://schemas.microsoft.com/office/drawing/2014/main" id="{CAB7920C-2C7A-4DB8-BF7B-9021AD757569}"/>
              </a:ext>
            </a:extLst>
          </p:cNvPr>
          <p:cNvSpPr txBox="1"/>
          <p:nvPr/>
        </p:nvSpPr>
        <p:spPr>
          <a:xfrm>
            <a:off x="14383118" y="9673437"/>
            <a:ext cx="13341344" cy="584775"/>
          </a:xfrm>
          <a:prstGeom prst="rect">
            <a:avLst/>
          </a:prstGeom>
          <a:noFill/>
        </p:spPr>
        <p:txBody>
          <a:bodyPr wrap="square" rtlCol="0">
            <a:spAutoFit/>
          </a:bodyPr>
          <a:lstStyle/>
          <a:p>
            <a:pPr algn="ctr"/>
            <a:r>
              <a:rPr lang="en-US" sz="3200" dirty="0">
                <a:solidFill>
                  <a:srgbClr val="F20000"/>
                </a:solidFill>
                <a:cs typeface="Calibri"/>
              </a:rPr>
              <a:t>Figure 1: Raw Reading Data saved to CSV files for later usage</a:t>
            </a:r>
          </a:p>
        </p:txBody>
      </p:sp>
      <p:sp>
        <p:nvSpPr>
          <p:cNvPr id="58" name="TextBox 57">
            <a:extLst>
              <a:ext uri="{FF2B5EF4-FFF2-40B4-BE49-F238E27FC236}">
                <a16:creationId xmlns:a16="http://schemas.microsoft.com/office/drawing/2014/main" id="{DE9B4943-F5B1-43AE-B91F-67385FABFE3C}"/>
              </a:ext>
            </a:extLst>
          </p:cNvPr>
          <p:cNvSpPr txBox="1"/>
          <p:nvPr/>
        </p:nvSpPr>
        <p:spPr>
          <a:xfrm>
            <a:off x="938485" y="32140016"/>
            <a:ext cx="13771157" cy="584775"/>
          </a:xfrm>
          <a:prstGeom prst="rect">
            <a:avLst/>
          </a:prstGeom>
          <a:noFill/>
        </p:spPr>
        <p:txBody>
          <a:bodyPr wrap="square" rtlCol="0">
            <a:spAutoFit/>
          </a:bodyPr>
          <a:lstStyle/>
          <a:p>
            <a:r>
              <a:rPr lang="en-US" sz="3200" dirty="0">
                <a:solidFill>
                  <a:srgbClr val="F20000"/>
                </a:solidFill>
                <a:cs typeface="Calibri"/>
              </a:rPr>
              <a:t>Figure 7: Experimental Results for ‘High School level’ Hourly Readings Experiment.</a:t>
            </a:r>
          </a:p>
        </p:txBody>
      </p:sp>
      <p:sp>
        <p:nvSpPr>
          <p:cNvPr id="59" name="TextBox 58">
            <a:extLst>
              <a:ext uri="{FF2B5EF4-FFF2-40B4-BE49-F238E27FC236}">
                <a16:creationId xmlns:a16="http://schemas.microsoft.com/office/drawing/2014/main" id="{5FB9DA9D-3F64-44DB-9823-321C290DD1E6}"/>
              </a:ext>
            </a:extLst>
          </p:cNvPr>
          <p:cNvSpPr txBox="1"/>
          <p:nvPr/>
        </p:nvSpPr>
        <p:spPr>
          <a:xfrm>
            <a:off x="15472897" y="32206880"/>
            <a:ext cx="13771157" cy="584775"/>
          </a:xfrm>
          <a:prstGeom prst="rect">
            <a:avLst/>
          </a:prstGeom>
          <a:noFill/>
        </p:spPr>
        <p:txBody>
          <a:bodyPr wrap="square" rtlCol="0">
            <a:spAutoFit/>
          </a:bodyPr>
          <a:lstStyle/>
          <a:p>
            <a:r>
              <a:rPr lang="en-US" sz="3200" dirty="0">
                <a:solidFill>
                  <a:srgbClr val="F20000"/>
                </a:solidFill>
                <a:cs typeface="Calibri"/>
              </a:rPr>
              <a:t>Figure 8: Experimental Results for ‘High School Level’ Different Floors Experiment</a:t>
            </a:r>
          </a:p>
        </p:txBody>
      </p:sp>
    </p:spTree>
    <p:extLst>
      <p:ext uri="{BB962C8B-B14F-4D97-AF65-F5344CB8AC3E}">
        <p14:creationId xmlns:p14="http://schemas.microsoft.com/office/powerpoint/2010/main" val="3509689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1372</TotalTime>
  <Words>837</Words>
  <Application>Microsoft Office PowerPoint</Application>
  <PresentationFormat>Custom</PresentationFormat>
  <Paragraphs>59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TimesNewRoman</vt:lpstr>
      <vt:lpstr>Office Theme</vt:lpstr>
      <vt:lpstr>PowerPoint Presentation</vt:lpstr>
    </vt:vector>
  </TitlesOfParts>
  <Company>University of Calgary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Vishu Mahajan</dc:creator>
  <cp:lastModifiedBy>John Ngo</cp:lastModifiedBy>
  <cp:revision>43</cp:revision>
  <dcterms:created xsi:type="dcterms:W3CDTF">2013-05-06T23:03:37Z</dcterms:created>
  <dcterms:modified xsi:type="dcterms:W3CDTF">2020-05-22T00:42:07Z</dcterms:modified>
</cp:coreProperties>
</file>