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4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588"/>
    <p:restoredTop sz="94631"/>
  </p:normalViewPr>
  <p:slideViewPr>
    <p:cSldViewPr snapToGrid="0" snapToObjects="1">
      <p:cViewPr>
        <p:scale>
          <a:sx n="110" d="100"/>
          <a:sy n="110" d="100"/>
        </p:scale>
        <p:origin x="792" y="-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9303DF-8BC8-5147-BEC4-4687E3F33EAD}" type="datetimeFigureOut">
              <a:rPr lang="en-US" smtClean="0"/>
              <a:t>1/13/18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E17B79-5816-1A43-819D-C5A843CC4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52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5077-DF33-FE48-A6AC-3E51DE2D6895}" type="datetimeFigureOut">
              <a:rPr lang="en-US" smtClean="0"/>
              <a:t>1/13/18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15254-5C8B-284E-BC78-CC4EE13ACB60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5077-DF33-FE48-A6AC-3E51DE2D6895}" type="datetimeFigureOut">
              <a:rPr lang="en-US" smtClean="0"/>
              <a:t>1/13/18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15254-5C8B-284E-BC78-CC4EE13ACB6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5077-DF33-FE48-A6AC-3E51DE2D6895}" type="datetimeFigureOut">
              <a:rPr lang="en-US" smtClean="0"/>
              <a:t>1/13/18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15254-5C8B-284E-BC78-CC4EE13ACB6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5077-DF33-FE48-A6AC-3E51DE2D6895}" type="datetimeFigureOut">
              <a:rPr lang="en-US" smtClean="0"/>
              <a:t>1/13/18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15254-5C8B-284E-BC78-CC4EE13ACB6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5077-DF33-FE48-A6AC-3E51DE2D6895}" type="datetimeFigureOut">
              <a:rPr lang="en-US" smtClean="0"/>
              <a:t>1/13/18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15254-5C8B-284E-BC78-CC4EE13ACB60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5077-DF33-FE48-A6AC-3E51DE2D6895}" type="datetimeFigureOut">
              <a:rPr lang="en-US" smtClean="0"/>
              <a:t>1/13/18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15254-5C8B-284E-BC78-CC4EE13ACB6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5077-DF33-FE48-A6AC-3E51DE2D6895}" type="datetimeFigureOut">
              <a:rPr lang="en-US" smtClean="0"/>
              <a:t>1/13/18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15254-5C8B-284E-BC78-CC4EE13ACB6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5077-DF33-FE48-A6AC-3E51DE2D6895}" type="datetimeFigureOut">
              <a:rPr lang="en-US" smtClean="0"/>
              <a:t>1/13/18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15254-5C8B-284E-BC78-CC4EE13ACB6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5077-DF33-FE48-A6AC-3E51DE2D6895}" type="datetimeFigureOut">
              <a:rPr lang="en-US" smtClean="0"/>
              <a:t>1/13/18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15254-5C8B-284E-BC78-CC4EE13ACB6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5077-DF33-FE48-A6AC-3E51DE2D6895}" type="datetimeFigureOut">
              <a:rPr lang="en-US" smtClean="0"/>
              <a:t>1/13/18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15254-5C8B-284E-BC78-CC4EE13ACB6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F155077-DF33-FE48-A6AC-3E51DE2D6895}" type="datetimeFigureOut">
              <a:rPr lang="en-US" smtClean="0"/>
              <a:t>1/13/18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 smtClean="0"/>
              <a:t>
             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15254-5C8B-284E-BC78-CC4EE13ACB6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F155077-DF33-FE48-A6AC-3E51DE2D6895}" type="datetimeFigureOut">
              <a:rPr lang="en-US" smtClean="0"/>
              <a:t>1/13/18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74F15254-5C8B-284E-BC78-CC4EE13ACB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58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Diagonal Corner Rectangle 5"/>
          <p:cNvSpPr/>
          <p:nvPr/>
        </p:nvSpPr>
        <p:spPr>
          <a:xfrm>
            <a:off x="997860" y="5882931"/>
            <a:ext cx="6619526" cy="546261"/>
          </a:xfrm>
          <a:prstGeom prst="snip2DiagRect">
            <a:avLst>
              <a:gd name="adj1" fmla="val 0"/>
              <a:gd name="adj2" fmla="val 37856"/>
            </a:avLst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Same Side Corner Rectangle 11"/>
          <p:cNvSpPr/>
          <p:nvPr/>
        </p:nvSpPr>
        <p:spPr>
          <a:xfrm>
            <a:off x="2581915" y="1004073"/>
            <a:ext cx="9059808" cy="1128165"/>
          </a:xfrm>
          <a:prstGeom prst="snip2Same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2272" y="137336"/>
            <a:ext cx="5786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RADseq</a:t>
            </a:r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 to </a:t>
            </a:r>
            <a:r>
              <a:rPr lang="en-US" sz="2800" b="1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COLONY</a:t>
            </a:r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 and </a:t>
            </a:r>
            <a:r>
              <a:rPr lang="en-US" sz="2800" b="1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beyond</a:t>
            </a:r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!</a:t>
            </a:r>
            <a:endParaRPr lang="en-US" sz="28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43959" y="1206584"/>
            <a:ext cx="9355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Align | Filter bams | Call genotypes | Select SNPs | Prepare input | Run 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COLONY</a:t>
            </a:r>
            <a:endParaRPr lang="en-US" sz="20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20" name="Snip and Round Single Corner Rectangle 19"/>
          <p:cNvSpPr/>
          <p:nvPr/>
        </p:nvSpPr>
        <p:spPr>
          <a:xfrm>
            <a:off x="738881" y="1004073"/>
            <a:ext cx="1843034" cy="1128165"/>
          </a:xfrm>
          <a:prstGeom prst="snip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1902" y="1183434"/>
            <a:ext cx="18700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S</a:t>
            </a:r>
            <a:r>
              <a:rPr lang="en-US" sz="2200" dirty="0" smtClean="0">
                <a:solidFill>
                  <a:schemeClr val="bg1"/>
                </a:solidFill>
              </a:rPr>
              <a:t>equence data to sibships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25" name="Snip Same Side Corner Rectangle 24"/>
          <p:cNvSpPr/>
          <p:nvPr/>
        </p:nvSpPr>
        <p:spPr>
          <a:xfrm>
            <a:off x="2608894" y="2681297"/>
            <a:ext cx="9059808" cy="1128165"/>
          </a:xfrm>
          <a:prstGeom prst="snip2SameRect">
            <a:avLst/>
          </a:prstGeom>
          <a:solidFill>
            <a:schemeClr val="accent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863603" y="2779065"/>
            <a:ext cx="7769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ea typeface="Courier New" charset="0"/>
                <a:cs typeface="Courier New" charset="0"/>
              </a:rPr>
              <a:t>Merge metadata  |  Exploratory plots  |  Mapping   |  Data </a:t>
            </a:r>
            <a:r>
              <a:rPr lang="en-US" sz="2000" dirty="0" smtClean="0">
                <a:ea typeface="Courier New" charset="0"/>
                <a:cs typeface="Courier New" charset="0"/>
              </a:rPr>
              <a:t>summaries</a:t>
            </a:r>
            <a:endParaRPr lang="en-US" sz="2000" dirty="0">
              <a:ea typeface="Courier New" charset="0"/>
              <a:cs typeface="Courier New" charset="0"/>
            </a:endParaRPr>
          </a:p>
        </p:txBody>
      </p:sp>
      <p:sp>
        <p:nvSpPr>
          <p:cNvPr id="27" name="Snip and Round Single Corner Rectangle 26"/>
          <p:cNvSpPr/>
          <p:nvPr/>
        </p:nvSpPr>
        <p:spPr>
          <a:xfrm>
            <a:off x="765860" y="2681297"/>
            <a:ext cx="1843034" cy="1128165"/>
          </a:xfrm>
          <a:prstGeom prst="snip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38881" y="2860658"/>
            <a:ext cx="18700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smtClean="0">
                <a:solidFill>
                  <a:schemeClr val="bg1"/>
                </a:solidFill>
              </a:rPr>
              <a:t>COLONY organizeR</a:t>
            </a:r>
            <a:endParaRPr lang="en-US" sz="2200">
              <a:solidFill>
                <a:schemeClr val="bg1"/>
              </a:solidFill>
            </a:endParaRPr>
          </a:p>
        </p:txBody>
      </p:sp>
      <p:sp>
        <p:nvSpPr>
          <p:cNvPr id="29" name="Snip Same Side Corner Rectangle 28"/>
          <p:cNvSpPr/>
          <p:nvPr/>
        </p:nvSpPr>
        <p:spPr>
          <a:xfrm>
            <a:off x="2604201" y="4328999"/>
            <a:ext cx="9059808" cy="1128165"/>
          </a:xfrm>
          <a:prstGeom prst="snip2Same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094385" y="4470703"/>
            <a:ext cx="8538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smtClean="0">
                <a:ea typeface="Courier New" charset="0"/>
                <a:cs typeface="Courier New" charset="0"/>
              </a:rPr>
              <a:t>Separation distances | Colony abundance | Nest locations | Demographics</a:t>
            </a:r>
            <a:endParaRPr lang="en-US" sz="2000">
              <a:ea typeface="Courier New" charset="0"/>
              <a:cs typeface="Courier New" charset="0"/>
            </a:endParaRPr>
          </a:p>
        </p:txBody>
      </p:sp>
      <p:sp>
        <p:nvSpPr>
          <p:cNvPr id="31" name="Snip and Round Single Corner Rectangle 30"/>
          <p:cNvSpPr/>
          <p:nvPr/>
        </p:nvSpPr>
        <p:spPr>
          <a:xfrm>
            <a:off x="761167" y="4328999"/>
            <a:ext cx="1843034" cy="1128165"/>
          </a:xfrm>
          <a:prstGeom prst="snip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34188" y="4508360"/>
            <a:ext cx="18700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smtClean="0">
                <a:solidFill>
                  <a:schemeClr val="bg1"/>
                </a:solidFill>
              </a:rPr>
              <a:t>Downstream data analyses</a:t>
            </a:r>
            <a:endParaRPr lang="en-US" sz="220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743959" y="1754677"/>
            <a:ext cx="8884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bg2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01</a:t>
            </a:r>
            <a:r>
              <a:rPr lang="en-US" sz="1200" spc="-300" smtClean="0">
                <a:solidFill>
                  <a:schemeClr val="bg2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...</a:t>
            </a:r>
            <a:r>
              <a:rPr lang="en-US" sz="1400" smtClean="0">
                <a:solidFill>
                  <a:schemeClr val="bg2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runalign   </a:t>
            </a:r>
            <a:r>
              <a:rPr lang="en-US" sz="1400" smtClean="0">
                <a:solidFill>
                  <a:schemeClr val="bg2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filter_count   genoget   geno2colony   DAT_maker   colony_runner</a:t>
            </a:r>
            <a:endParaRPr lang="en-US" sz="1400" dirty="0">
              <a:solidFill>
                <a:schemeClr val="bg2">
                  <a:lumMod val="75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48" name="Elbow Connector 47"/>
          <p:cNvCxnSpPr/>
          <p:nvPr/>
        </p:nvCxnSpPr>
        <p:spPr>
          <a:xfrm rot="16200000" flipH="1">
            <a:off x="3070091" y="1546315"/>
            <a:ext cx="253244" cy="252541"/>
          </a:xfrm>
          <a:prstGeom prst="bentConnector3">
            <a:avLst>
              <a:gd name="adj1" fmla="val 31718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/>
          <p:nvPr/>
        </p:nvCxnSpPr>
        <p:spPr>
          <a:xfrm rot="16200000" flipH="1">
            <a:off x="4241505" y="1544559"/>
            <a:ext cx="253244" cy="252541"/>
          </a:xfrm>
          <a:prstGeom prst="bentConnector3">
            <a:avLst>
              <a:gd name="adj1" fmla="val 31718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/>
          <p:nvPr/>
        </p:nvCxnSpPr>
        <p:spPr>
          <a:xfrm rot="16200000" flipH="1">
            <a:off x="5937410" y="1544560"/>
            <a:ext cx="253244" cy="252541"/>
          </a:xfrm>
          <a:prstGeom prst="bentConnector3">
            <a:avLst>
              <a:gd name="adj1" fmla="val 31718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/>
          <p:nvPr/>
        </p:nvCxnSpPr>
        <p:spPr>
          <a:xfrm rot="16200000" flipH="1">
            <a:off x="7007483" y="1545310"/>
            <a:ext cx="253244" cy="252541"/>
          </a:xfrm>
          <a:prstGeom prst="bentConnector3">
            <a:avLst>
              <a:gd name="adj1" fmla="val 31718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/>
          <p:nvPr/>
        </p:nvCxnSpPr>
        <p:spPr>
          <a:xfrm rot="16200000" flipH="1">
            <a:off x="8476368" y="1547934"/>
            <a:ext cx="253244" cy="252541"/>
          </a:xfrm>
          <a:prstGeom prst="bentConnector3">
            <a:avLst>
              <a:gd name="adj1" fmla="val 31718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/>
          <p:nvPr/>
        </p:nvCxnSpPr>
        <p:spPr>
          <a:xfrm rot="16200000" flipH="1">
            <a:off x="9773461" y="1543653"/>
            <a:ext cx="253244" cy="252541"/>
          </a:xfrm>
          <a:prstGeom prst="bentConnector3">
            <a:avLst>
              <a:gd name="adj1" fmla="val 31718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068660" y="3353037"/>
            <a:ext cx="7595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bg2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02</a:t>
            </a:r>
            <a:r>
              <a:rPr lang="en-US" sz="1400" spc="-300" smtClean="0">
                <a:solidFill>
                  <a:schemeClr val="bg2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...</a:t>
            </a:r>
            <a:r>
              <a:rPr lang="en-US" sz="1400" smtClean="0">
                <a:solidFill>
                  <a:schemeClr val="bg2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smtClean="0">
                <a:solidFill>
                  <a:schemeClr val="bg2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colonizeR   </a:t>
            </a:r>
            <a:r>
              <a:rPr lang="en-US" sz="1400" smtClean="0">
                <a:solidFill>
                  <a:schemeClr val="bg2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sibshipPlots   colony_mapper   summarise_colony   </a:t>
            </a:r>
            <a:endParaRPr lang="en-US" sz="1400" dirty="0">
              <a:solidFill>
                <a:schemeClr val="bg2">
                  <a:lumMod val="75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77" name="Elbow Connector 76"/>
          <p:cNvCxnSpPr/>
          <p:nvPr/>
        </p:nvCxnSpPr>
        <p:spPr>
          <a:xfrm rot="16200000" flipH="1">
            <a:off x="4493187" y="3153237"/>
            <a:ext cx="253244" cy="252541"/>
          </a:xfrm>
          <a:prstGeom prst="bentConnector3">
            <a:avLst>
              <a:gd name="adj1" fmla="val 31718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/>
          <p:nvPr/>
        </p:nvCxnSpPr>
        <p:spPr>
          <a:xfrm rot="16200000" flipH="1">
            <a:off x="9056205" y="3150768"/>
            <a:ext cx="253244" cy="252541"/>
          </a:xfrm>
          <a:prstGeom prst="bentConnector3">
            <a:avLst>
              <a:gd name="adj1" fmla="val 31718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/>
          <p:nvPr/>
        </p:nvCxnSpPr>
        <p:spPr>
          <a:xfrm rot="16200000" flipH="1">
            <a:off x="7364492" y="3150767"/>
            <a:ext cx="253244" cy="252541"/>
          </a:xfrm>
          <a:prstGeom prst="bentConnector3">
            <a:avLst>
              <a:gd name="adj1" fmla="val 31718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/>
          <p:nvPr/>
        </p:nvCxnSpPr>
        <p:spPr>
          <a:xfrm rot="16200000" flipH="1">
            <a:off x="5752098" y="3156816"/>
            <a:ext cx="253244" cy="252541"/>
          </a:xfrm>
          <a:prstGeom prst="bentConnector3">
            <a:avLst>
              <a:gd name="adj1" fmla="val 31718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241856" y="5040572"/>
            <a:ext cx="7165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bg2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03</a:t>
            </a:r>
            <a:r>
              <a:rPr lang="en-US" sz="1400" spc="-300" smtClean="0">
                <a:solidFill>
                  <a:schemeClr val="bg2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...</a:t>
            </a:r>
            <a:r>
              <a:rPr lang="en-US" sz="1400" smtClean="0">
                <a:solidFill>
                  <a:schemeClr val="bg2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sib_finder   </a:t>
            </a:r>
            <a:r>
              <a:rPr lang="en-US" sz="1400" smtClean="0">
                <a:solidFill>
                  <a:schemeClr val="bg2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colony_counter   nest_finder   colony_survivor</a:t>
            </a:r>
            <a:endParaRPr lang="en-US" sz="1400" dirty="0">
              <a:solidFill>
                <a:schemeClr val="bg2">
                  <a:lumMod val="75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85" name="Elbow Connector 84"/>
          <p:cNvCxnSpPr/>
          <p:nvPr/>
        </p:nvCxnSpPr>
        <p:spPr>
          <a:xfrm rot="16200000" flipH="1">
            <a:off x="4652235" y="4845099"/>
            <a:ext cx="253244" cy="252541"/>
          </a:xfrm>
          <a:prstGeom prst="bentConnector3">
            <a:avLst>
              <a:gd name="adj1" fmla="val 31718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/>
          <p:nvPr/>
        </p:nvCxnSpPr>
        <p:spPr>
          <a:xfrm rot="16200000" flipH="1">
            <a:off x="7846529" y="4845100"/>
            <a:ext cx="253244" cy="252541"/>
          </a:xfrm>
          <a:prstGeom prst="bentConnector3">
            <a:avLst>
              <a:gd name="adj1" fmla="val 31718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/>
          <p:nvPr/>
        </p:nvCxnSpPr>
        <p:spPr>
          <a:xfrm rot="16200000" flipH="1">
            <a:off x="6025523" y="4838302"/>
            <a:ext cx="253244" cy="252541"/>
          </a:xfrm>
          <a:prstGeom prst="bentConnector3">
            <a:avLst>
              <a:gd name="adj1" fmla="val 31718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/>
          <p:nvPr/>
        </p:nvCxnSpPr>
        <p:spPr>
          <a:xfrm rot="16200000" flipH="1">
            <a:off x="9432398" y="4861572"/>
            <a:ext cx="253244" cy="252541"/>
          </a:xfrm>
          <a:prstGeom prst="bentConnector3">
            <a:avLst>
              <a:gd name="adj1" fmla="val 31718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/>
          <p:cNvGrpSpPr/>
          <p:nvPr/>
        </p:nvGrpSpPr>
        <p:grpSpPr>
          <a:xfrm>
            <a:off x="8476719" y="5860058"/>
            <a:ext cx="679257" cy="633836"/>
            <a:chOff x="2377440" y="1950720"/>
            <a:chExt cx="2441448" cy="2423160"/>
          </a:xfrm>
          <a:solidFill>
            <a:schemeClr val="accent5">
              <a:alpha val="51000"/>
            </a:schemeClr>
          </a:solidFill>
        </p:grpSpPr>
        <p:pic>
          <p:nvPicPr>
            <p:cNvPr id="93" name="Picture 9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40" t="81" r="56818" b="22003"/>
            <a:stretch/>
          </p:blipFill>
          <p:spPr>
            <a:xfrm>
              <a:off x="2377440" y="1950720"/>
              <a:ext cx="2438400" cy="2423160"/>
            </a:xfrm>
            <a:prstGeom prst="ellipse">
              <a:avLst/>
            </a:prstGeom>
            <a:grpFill/>
            <a:ln w="3175">
              <a:solidFill>
                <a:schemeClr val="bg1"/>
              </a:solidFill>
            </a:ln>
          </p:spPr>
        </p:pic>
        <p:sp>
          <p:nvSpPr>
            <p:cNvPr id="94" name="Oval 93"/>
            <p:cNvSpPr/>
            <p:nvPr/>
          </p:nvSpPr>
          <p:spPr>
            <a:xfrm>
              <a:off x="2377440" y="1950720"/>
              <a:ext cx="2441448" cy="2423160"/>
            </a:xfrm>
            <a:prstGeom prst="ellipse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9444203" y="5848652"/>
            <a:ext cx="679257" cy="633836"/>
            <a:chOff x="2377440" y="1950720"/>
            <a:chExt cx="2441448" cy="2423160"/>
          </a:xfrm>
          <a:solidFill>
            <a:schemeClr val="accent1">
              <a:alpha val="51000"/>
            </a:schemeClr>
          </a:solidFill>
        </p:grpSpPr>
        <p:pic>
          <p:nvPicPr>
            <p:cNvPr id="108" name="Picture 10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40" t="81" r="56818" b="22003"/>
            <a:stretch/>
          </p:blipFill>
          <p:spPr>
            <a:xfrm>
              <a:off x="2377440" y="1950720"/>
              <a:ext cx="2438400" cy="2423160"/>
            </a:xfrm>
            <a:prstGeom prst="ellipse">
              <a:avLst/>
            </a:prstGeom>
            <a:grpFill/>
            <a:ln w="3175">
              <a:solidFill>
                <a:schemeClr val="bg1"/>
              </a:solidFill>
            </a:ln>
          </p:spPr>
        </p:pic>
        <p:sp>
          <p:nvSpPr>
            <p:cNvPr id="109" name="Oval 108"/>
            <p:cNvSpPr/>
            <p:nvPr/>
          </p:nvSpPr>
          <p:spPr>
            <a:xfrm>
              <a:off x="2377440" y="1950720"/>
              <a:ext cx="2441448" cy="2423160"/>
            </a:xfrm>
            <a:prstGeom prst="ellipse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10404630" y="5847681"/>
            <a:ext cx="679257" cy="633836"/>
            <a:chOff x="2377440" y="1950720"/>
            <a:chExt cx="2441448" cy="2423160"/>
          </a:xfrm>
          <a:solidFill>
            <a:schemeClr val="accent3">
              <a:alpha val="51000"/>
            </a:schemeClr>
          </a:solidFill>
        </p:grpSpPr>
        <p:pic>
          <p:nvPicPr>
            <p:cNvPr id="111" name="Picture 11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40" t="81" r="56818" b="22003"/>
            <a:stretch/>
          </p:blipFill>
          <p:spPr>
            <a:xfrm>
              <a:off x="2377440" y="1950720"/>
              <a:ext cx="2438400" cy="2423160"/>
            </a:xfrm>
            <a:prstGeom prst="ellipse">
              <a:avLst/>
            </a:prstGeom>
            <a:grpFill/>
            <a:ln w="3175">
              <a:solidFill>
                <a:schemeClr val="bg1"/>
              </a:solidFill>
            </a:ln>
          </p:spPr>
        </p:pic>
        <p:sp>
          <p:nvSpPr>
            <p:cNvPr id="112" name="Oval 111"/>
            <p:cNvSpPr/>
            <p:nvPr/>
          </p:nvSpPr>
          <p:spPr>
            <a:xfrm>
              <a:off x="2377440" y="1950720"/>
              <a:ext cx="2441448" cy="2423160"/>
            </a:xfrm>
            <a:prstGeom prst="ellipse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061741" y="5986784"/>
            <a:ext cx="6612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accent1"/>
                </a:solidFill>
              </a:rPr>
              <a:t>Additional </a:t>
            </a:r>
            <a:r>
              <a:rPr lang="en-US" sz="1600" smtClean="0">
                <a:solidFill>
                  <a:schemeClr val="accent1"/>
                </a:solidFill>
              </a:rPr>
              <a:t>scripts:  </a:t>
            </a:r>
            <a:r>
              <a:rPr lang="en-US" sz="1200" smtClean="0">
                <a:latin typeface="Courier" charset="0"/>
                <a:ea typeface="Courier" charset="0"/>
                <a:cs typeface="Courier" charset="0"/>
              </a:rPr>
              <a:t>xx</a:t>
            </a:r>
            <a:r>
              <a:rPr lang="en-US" sz="1200" spc="-300" smtClean="0">
                <a:latin typeface="Courier" charset="0"/>
                <a:ea typeface="Courier" charset="0"/>
                <a:cs typeface="Courier" charset="0"/>
              </a:rPr>
              <a:t>...</a:t>
            </a:r>
            <a:r>
              <a:rPr lang="en-US" sz="1200" smtClean="0">
                <a:latin typeface="Courier" charset="0"/>
                <a:ea typeface="Courier" charset="0"/>
                <a:cs typeface="Courier" charset="0"/>
              </a:rPr>
              <a:t> a</a:t>
            </a:r>
            <a:r>
              <a:rPr lang="en-US" sz="1200" smtClean="0">
                <a:latin typeface="Courier" charset="0"/>
                <a:ea typeface="Courier" charset="0"/>
                <a:cs typeface="Courier" charset="0"/>
              </a:rPr>
              <a:t>lignment_counts  </a:t>
            </a:r>
            <a:r>
              <a:rPr lang="en-US" sz="1200" smtClean="0">
                <a:latin typeface="Courier" charset="0"/>
                <a:ea typeface="Courier" charset="0"/>
                <a:cs typeface="Courier" charset="0"/>
              </a:rPr>
              <a:t>genotype_compare  list_maker</a:t>
            </a:r>
            <a:endParaRPr lang="en-US" sz="120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01750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1225</TotalTime>
  <Words>79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Courier</vt:lpstr>
      <vt:lpstr>Courier New</vt:lpstr>
      <vt:lpstr>Gill Sans MT</vt:lpstr>
      <vt:lpstr>Arial</vt:lpstr>
      <vt:lpstr>Parcel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Michael Mola</dc:creator>
  <cp:lastModifiedBy>John Michael Mola</cp:lastModifiedBy>
  <cp:revision>36</cp:revision>
  <dcterms:created xsi:type="dcterms:W3CDTF">2018-01-13T04:50:59Z</dcterms:created>
  <dcterms:modified xsi:type="dcterms:W3CDTF">2018-01-14T03:50:53Z</dcterms:modified>
</cp:coreProperties>
</file>