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24"/>
  </p:normalViewPr>
  <p:slideViewPr>
    <p:cSldViewPr snapToGrid="0" snapToObjects="1">
      <p:cViewPr>
        <p:scale>
          <a:sx n="110" d="100"/>
          <a:sy n="110" d="100"/>
        </p:scale>
        <p:origin x="7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03DF-8BC8-5147-BEC4-4687E3F33EAD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7B79-5816-1A43-819D-C5A843CC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155077-DF33-FE48-A6AC-3E51DE2D6895}" type="datetimeFigureOut">
              <a:rPr lang="en-US" smtClean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F15254-5C8B-284E-BC78-CC4EE13ACB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Same Side Corner Rectangle 11"/>
          <p:cNvSpPr/>
          <p:nvPr/>
        </p:nvSpPr>
        <p:spPr>
          <a:xfrm>
            <a:off x="2581915" y="1004073"/>
            <a:ext cx="9059808" cy="1128165"/>
          </a:xfrm>
          <a:prstGeom prst="snip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272" y="137336"/>
            <a:ext cx="578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RADseq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to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COLONY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and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beyond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!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959" y="1206584"/>
            <a:ext cx="935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Align | Filter bams | Call genotypes | Select SNPs | Prepare input | Run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COLONY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738881" y="1004073"/>
            <a:ext cx="1843034" cy="1128165"/>
          </a:xfrm>
          <a:prstGeom prst="snip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902" y="1183434"/>
            <a:ext cx="1870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dirty="0" smtClean="0">
                <a:solidFill>
                  <a:schemeClr val="bg1"/>
                </a:solidFill>
              </a:rPr>
              <a:t>equence data to sibships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Snip Same Side Corner Rectangle 24"/>
          <p:cNvSpPr/>
          <p:nvPr/>
        </p:nvSpPr>
        <p:spPr>
          <a:xfrm>
            <a:off x="2608894" y="2681297"/>
            <a:ext cx="9059808" cy="1128165"/>
          </a:xfrm>
          <a:prstGeom prst="snip2Same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63603" y="2779065"/>
            <a:ext cx="7769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ea typeface="Courier New" charset="0"/>
                <a:cs typeface="Courier New" charset="0"/>
              </a:rPr>
              <a:t>Merge </a:t>
            </a:r>
            <a:r>
              <a:rPr lang="en-US" sz="2000" smtClean="0">
                <a:ea typeface="Courier New" charset="0"/>
                <a:cs typeface="Courier New" charset="0"/>
              </a:rPr>
              <a:t>metadata  |  Exploratory plots  |  Mapping   |  Data </a:t>
            </a:r>
            <a:r>
              <a:rPr lang="en-US" sz="2000" dirty="0" smtClean="0">
                <a:ea typeface="Courier New" charset="0"/>
                <a:cs typeface="Courier New" charset="0"/>
              </a:rPr>
              <a:t>summaries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27" name="Snip and Round Single Corner Rectangle 26"/>
          <p:cNvSpPr/>
          <p:nvPr/>
        </p:nvSpPr>
        <p:spPr>
          <a:xfrm>
            <a:off x="765860" y="2681297"/>
            <a:ext cx="1843034" cy="1128165"/>
          </a:xfrm>
          <a:prstGeom prst="snip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8881" y="2860658"/>
            <a:ext cx="1870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chemeClr val="bg1"/>
                </a:solidFill>
              </a:rPr>
              <a:t>COLONY organizeR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9" name="Snip Same Side Corner Rectangle 28"/>
          <p:cNvSpPr/>
          <p:nvPr/>
        </p:nvSpPr>
        <p:spPr>
          <a:xfrm>
            <a:off x="2604201" y="4328999"/>
            <a:ext cx="9059808" cy="1128165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94385" y="4470703"/>
            <a:ext cx="853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ea typeface="Courier New" charset="0"/>
                <a:cs typeface="Courier New" charset="0"/>
              </a:rPr>
              <a:t>Separation </a:t>
            </a:r>
            <a:r>
              <a:rPr lang="en-US" sz="2000" smtClean="0">
                <a:ea typeface="Courier New" charset="0"/>
                <a:cs typeface="Courier New" charset="0"/>
              </a:rPr>
              <a:t>distances | Colony abundance | Nest locations | Demographics</a:t>
            </a:r>
            <a:endParaRPr lang="en-US" sz="2000">
              <a:ea typeface="Courier New" charset="0"/>
              <a:cs typeface="Courier New" charset="0"/>
            </a:endParaRP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761167" y="4328999"/>
            <a:ext cx="1843034" cy="1128165"/>
          </a:xfrm>
          <a:prstGeom prst="snip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4188" y="4508360"/>
            <a:ext cx="1870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chemeClr val="bg1"/>
                </a:solidFill>
              </a:rPr>
              <a:t>Downstream data analyses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6713" y="1765741"/>
            <a:ext cx="834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runalign   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filter_count   </a:t>
            </a:r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genoget   geno2colony   DAT_maker   colony_runner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rot="16200000" flipH="1">
            <a:off x="3070091" y="1546315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6200000" flipH="1">
            <a:off x="4241505" y="1544559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5937410" y="1544560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H="1">
            <a:off x="7007483" y="1545310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H="1">
            <a:off x="8476368" y="1547934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H="1">
            <a:off x="9773461" y="1543653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15220" y="3380197"/>
            <a:ext cx="6950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colonizeR   sibshipPlots   colony_mapper   summarise_colony   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7" name="Elbow Connector 76"/>
          <p:cNvCxnSpPr/>
          <p:nvPr/>
        </p:nvCxnSpPr>
        <p:spPr>
          <a:xfrm rot="16200000" flipH="1">
            <a:off x="4493187" y="3153237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6200000" flipH="1">
            <a:off x="9056205" y="3150768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6200000" flipH="1">
            <a:off x="7364492" y="3150767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>
            <a:off x="5752098" y="3156816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772379" y="5043838"/>
            <a:ext cx="6521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sib_finder   colony_counter   nest_finder   colony_survivor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6200000" flipH="1">
            <a:off x="4652235" y="4845099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7846529" y="4845100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6025523" y="4838302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>
            <a:off x="9432398" y="4861572"/>
            <a:ext cx="253244" cy="252541"/>
          </a:xfrm>
          <a:prstGeom prst="bentConnector3">
            <a:avLst>
              <a:gd name="adj1" fmla="val 3171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926393" y="5865444"/>
            <a:ext cx="3560538" cy="647051"/>
            <a:chOff x="7846880" y="5971460"/>
            <a:chExt cx="3560538" cy="647051"/>
          </a:xfrm>
        </p:grpSpPr>
        <p:grpSp>
          <p:nvGrpSpPr>
            <p:cNvPr id="92" name="Group 91"/>
            <p:cNvGrpSpPr/>
            <p:nvPr/>
          </p:nvGrpSpPr>
          <p:grpSpPr>
            <a:xfrm>
              <a:off x="7846880" y="5971460"/>
              <a:ext cx="679257" cy="633836"/>
              <a:chOff x="2377440" y="1950720"/>
              <a:chExt cx="2441448" cy="2423160"/>
            </a:xfrm>
            <a:solidFill>
              <a:schemeClr val="accent5">
                <a:alpha val="51000"/>
              </a:schemeClr>
            </a:solidFill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0" t="81" r="56818" b="22003"/>
              <a:stretch/>
            </p:blipFill>
            <p:spPr>
              <a:xfrm>
                <a:off x="2377440" y="1950720"/>
                <a:ext cx="2438400" cy="242316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</p:pic>
          <p:sp>
            <p:nvSpPr>
              <p:cNvPr id="94" name="Oval 93"/>
              <p:cNvSpPr/>
              <p:nvPr/>
            </p:nvSpPr>
            <p:spPr>
              <a:xfrm>
                <a:off x="2377440" y="1950720"/>
                <a:ext cx="2441448" cy="242316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807307" y="5983704"/>
              <a:ext cx="679257" cy="633836"/>
              <a:chOff x="2377440" y="1950720"/>
              <a:chExt cx="2441448" cy="2423160"/>
            </a:xfrm>
            <a:solidFill>
              <a:schemeClr val="bg2">
                <a:alpha val="51000"/>
              </a:schemeClr>
            </a:solidFill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0" t="81" r="56818" b="22003"/>
              <a:stretch/>
            </p:blipFill>
            <p:spPr>
              <a:xfrm>
                <a:off x="2377440" y="1950720"/>
                <a:ext cx="2438400" cy="242316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</p:pic>
          <p:sp>
            <p:nvSpPr>
              <p:cNvPr id="106" name="Oval 105"/>
              <p:cNvSpPr/>
              <p:nvPr/>
            </p:nvSpPr>
            <p:spPr>
              <a:xfrm>
                <a:off x="2377440" y="1950720"/>
                <a:ext cx="2441448" cy="242316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767734" y="5984675"/>
              <a:ext cx="679257" cy="633836"/>
              <a:chOff x="2377440" y="1950720"/>
              <a:chExt cx="2441448" cy="2423160"/>
            </a:xfrm>
            <a:solidFill>
              <a:schemeClr val="accent1">
                <a:alpha val="51000"/>
              </a:schemeClr>
            </a:solidFill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0" t="81" r="56818" b="22003"/>
              <a:stretch/>
            </p:blipFill>
            <p:spPr>
              <a:xfrm>
                <a:off x="2377440" y="1950720"/>
                <a:ext cx="2438400" cy="242316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</p:pic>
          <p:sp>
            <p:nvSpPr>
              <p:cNvPr id="109" name="Oval 108"/>
              <p:cNvSpPr/>
              <p:nvPr/>
            </p:nvSpPr>
            <p:spPr>
              <a:xfrm>
                <a:off x="2377440" y="1950720"/>
                <a:ext cx="2441448" cy="242316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0728161" y="5983704"/>
              <a:ext cx="679257" cy="633836"/>
              <a:chOff x="2377440" y="1950720"/>
              <a:chExt cx="2441448" cy="2423160"/>
            </a:xfrm>
            <a:solidFill>
              <a:schemeClr val="accent3">
                <a:alpha val="51000"/>
              </a:schemeClr>
            </a:solidFill>
          </p:grpSpPr>
          <p:pic>
            <p:nvPicPr>
              <p:cNvPr id="111" name="Picture 1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0" t="81" r="56818" b="22003"/>
              <a:stretch/>
            </p:blipFill>
            <p:spPr>
              <a:xfrm>
                <a:off x="2377440" y="1950720"/>
                <a:ext cx="2438400" cy="242316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</p:pic>
          <p:sp>
            <p:nvSpPr>
              <p:cNvPr id="112" name="Oval 111"/>
              <p:cNvSpPr/>
              <p:nvPr/>
            </p:nvSpPr>
            <p:spPr>
              <a:xfrm>
                <a:off x="2377440" y="1950720"/>
                <a:ext cx="2441448" cy="242316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0175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1188</TotalTime>
  <Words>65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Courier</vt:lpstr>
      <vt:lpstr>Courier New</vt:lpstr>
      <vt:lpstr>Gill Sans MT</vt:lpstr>
      <vt:lpstr>Arial</vt:lpstr>
      <vt:lpstr>Parcel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Michael Mola</dc:creator>
  <cp:lastModifiedBy>John Michael Mola</cp:lastModifiedBy>
  <cp:revision>29</cp:revision>
  <dcterms:created xsi:type="dcterms:W3CDTF">2018-01-13T04:50:59Z</dcterms:created>
  <dcterms:modified xsi:type="dcterms:W3CDTF">2018-01-14T02:28:50Z</dcterms:modified>
</cp:coreProperties>
</file>