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CB01F-3E6F-4294-87DE-627843839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9612DF-F0C1-4EA0-B4AB-ADDE31C28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3BAF0-C90E-4CE9-8CB8-9A647E7E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C54301-D141-44B9-9670-56FE36AB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6974F-9348-4655-9114-2425B8BA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08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A41E-EB2D-401D-89A8-0ADF9DE6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9D6D8C-D9CB-4AB0-98E5-4CD76D643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BDB53-5C7D-4E7A-B78E-1A223A04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CD84A-5381-4482-A6E4-642D389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7DEE8-9FB7-4CED-884C-259F80FB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73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0B75BF-0BA9-4BA9-8BA3-4BFC70651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38B491-726A-49AA-8B44-620041D7D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98A60-800C-4BA7-B811-42C49DAF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2D1BC-D56D-4270-898A-37B0BF96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FE8AC-ED1F-4072-9896-19A3EFE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7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657B1-DD71-41AB-BF76-D8FB185A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BEB1A-DA3D-4F2B-9C68-7DEA8261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6AD08-ADA4-4DE0-B823-1BC5BDA9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707B5-715B-4860-A0DB-6A14D09C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669E9-2897-4AB4-8E97-C8B09B1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37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9526B-D80C-435E-81B0-6AA22216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7F0C07-6F4D-43F9-A98E-0AD380152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812EA-9B6B-46A4-BCD1-E831689A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0F39-66D1-4CC3-91D6-ACD8D6F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3B6B6-C9A1-47FC-9E2C-A1FD9444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7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7080-B630-4E0B-AD62-556FE7F0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C2C24-F71D-4427-B2FC-6B42627F7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EE0769-0363-466A-AB26-6953DD1D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7DE96F-FDA2-43EF-8727-E986D811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80FDF5-DE41-4198-8B01-63994805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1A586-C3E3-4E25-912C-E7A8A11A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24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629DE-5295-4C66-89E7-E670054B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81643-7493-4013-9E31-26289DF9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E6002-9049-4D97-A62F-2DFF4ABDD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6760E-68AE-405C-BDBF-F37A5954D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F09154-5A73-49FC-91CA-C6043D48B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EE5ADB-B152-4C3C-B5D2-F5610AF8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E72D91-8A0A-473B-9D01-2188B778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DAA37E-A47B-4051-A304-1DD0F284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29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214A1-0CA8-4BCD-9519-5A8E922E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A9D1EE-701E-4B02-A78F-5D999D7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8A46EA-9E0F-49A0-92E8-1266DE33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283140-11FB-4B20-8D90-67EEF80B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78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9A3A6A-FF9D-4BE1-93BF-1F31E909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8A0AA9-80C9-49CF-A7BD-7845EB7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432C8-0932-4B77-BC3D-8A778E6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1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0B89F-7EAD-408D-8AB6-7950937D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59F0F-A78C-4A67-9606-2F8F9124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FC83B-EF12-40FF-AC0C-EA1C588B0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448287-6C0C-45A9-A267-9F5652A9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D34638-8303-4B49-ACA4-3E83FAE0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85BD29-24D2-4900-ADF8-1FACCD97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107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76F34-6EB0-437C-9858-F4C82139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07EDEC-8CFD-49F2-AC00-AA1FC3D0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BEDE3C-7578-484D-92E9-ADF068147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BB6CA-6164-4A1C-A5BC-30BB1BDF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6AC54D-8F8E-4560-BF67-2F8538AA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287DE6-76EB-457C-9D53-36A8A69B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100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2AD0EF-D002-4CE9-916A-39E5BD0D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798663-4FD8-40A0-AA01-6099A6E1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54369-1B0D-436D-A434-972C4B8AE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F850-EDB5-4FFC-B023-CC327DBFF3D5}" type="datetimeFigureOut">
              <a:rPr lang="es-CO" smtClean="0"/>
              <a:t>29/09/2020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8F916-5176-4CB6-8D5F-CF269E75B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5CAF0B-33A4-499F-A98C-4E5560A7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B670-DAF5-42F1-BD34-D75877B9AE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51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0033A6F-F700-46A0-B466-D66689B22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57" t="21668" r="9786" b="8737"/>
          <a:stretch/>
        </p:blipFill>
        <p:spPr>
          <a:xfrm>
            <a:off x="-1" y="0"/>
            <a:ext cx="12192001" cy="708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2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montero</dc:creator>
  <cp:lastModifiedBy>john montero</cp:lastModifiedBy>
  <cp:revision>1</cp:revision>
  <dcterms:created xsi:type="dcterms:W3CDTF">2020-09-30T01:10:35Z</dcterms:created>
  <dcterms:modified xsi:type="dcterms:W3CDTF">2020-09-30T01:11:42Z</dcterms:modified>
</cp:coreProperties>
</file>