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A0BF4D-E2AB-4BB1-9755-31BEBB9140F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B1A269-B382-40D1-BFDE-B17EF97D35F0}">
      <dgm:prSet/>
      <dgm:spPr/>
      <dgm:t>
        <a:bodyPr/>
        <a:lstStyle/>
        <a:p>
          <a:r>
            <a:rPr lang="en-US"/>
            <a:t>Estadisticas</a:t>
          </a:r>
        </a:p>
      </dgm:t>
    </dgm:pt>
    <dgm:pt modelId="{CA6C094F-9A8D-4B22-85F5-B2367B0B6966}" type="parTrans" cxnId="{BBF4272B-B944-441E-9EA9-0D267DB9256F}">
      <dgm:prSet/>
      <dgm:spPr/>
      <dgm:t>
        <a:bodyPr/>
        <a:lstStyle/>
        <a:p>
          <a:endParaRPr lang="en-US"/>
        </a:p>
      </dgm:t>
    </dgm:pt>
    <dgm:pt modelId="{68781E1A-DDD3-4EF9-85C5-0E54C0242658}" type="sibTrans" cxnId="{BBF4272B-B944-441E-9EA9-0D267DB9256F}">
      <dgm:prSet/>
      <dgm:spPr/>
      <dgm:t>
        <a:bodyPr/>
        <a:lstStyle/>
        <a:p>
          <a:endParaRPr lang="en-US"/>
        </a:p>
      </dgm:t>
    </dgm:pt>
    <dgm:pt modelId="{F6B83ADF-E3A5-4E8E-8A94-86546187F84F}">
      <dgm:prSet/>
      <dgm:spPr/>
      <dgm:t>
        <a:bodyPr/>
        <a:lstStyle/>
        <a:p>
          <a:r>
            <a:rPr lang="en-US"/>
            <a:t>Muestra de peliculas</a:t>
          </a:r>
        </a:p>
      </dgm:t>
    </dgm:pt>
    <dgm:pt modelId="{B55C3E85-C019-4568-BE35-F12258077D57}" type="parTrans" cxnId="{389AE12C-8628-407F-9D4A-B13B1DF62F0B}">
      <dgm:prSet/>
      <dgm:spPr/>
      <dgm:t>
        <a:bodyPr/>
        <a:lstStyle/>
        <a:p>
          <a:endParaRPr lang="en-US"/>
        </a:p>
      </dgm:t>
    </dgm:pt>
    <dgm:pt modelId="{A5348674-CA8A-4E5A-B8BC-42E7B68BA531}" type="sibTrans" cxnId="{389AE12C-8628-407F-9D4A-B13B1DF62F0B}">
      <dgm:prSet/>
      <dgm:spPr/>
      <dgm:t>
        <a:bodyPr/>
        <a:lstStyle/>
        <a:p>
          <a:endParaRPr lang="en-US"/>
        </a:p>
      </dgm:t>
    </dgm:pt>
    <dgm:pt modelId="{8A0C433D-1FF8-4AF1-A86D-D3149748CF71}">
      <dgm:prSet/>
      <dgm:spPr/>
      <dgm:t>
        <a:bodyPr/>
        <a:lstStyle/>
        <a:p>
          <a:r>
            <a:rPr lang="en-US"/>
            <a:t>Seleccion de boleto</a:t>
          </a:r>
        </a:p>
      </dgm:t>
    </dgm:pt>
    <dgm:pt modelId="{CE87CF79-AB60-4B98-BD15-8A58365015A9}" type="parTrans" cxnId="{3740811E-D8F8-4B40-9A17-B06815AE129A}">
      <dgm:prSet/>
      <dgm:spPr/>
      <dgm:t>
        <a:bodyPr/>
        <a:lstStyle/>
        <a:p>
          <a:endParaRPr lang="en-US"/>
        </a:p>
      </dgm:t>
    </dgm:pt>
    <dgm:pt modelId="{3FB51E7E-6DDB-4879-928B-36B46664C621}" type="sibTrans" cxnId="{3740811E-D8F8-4B40-9A17-B06815AE129A}">
      <dgm:prSet/>
      <dgm:spPr/>
      <dgm:t>
        <a:bodyPr/>
        <a:lstStyle/>
        <a:p>
          <a:endParaRPr lang="en-US"/>
        </a:p>
      </dgm:t>
    </dgm:pt>
    <dgm:pt modelId="{E795CB67-739A-4E98-8CCD-9F7B97603292}">
      <dgm:prSet/>
      <dgm:spPr/>
      <dgm:t>
        <a:bodyPr/>
        <a:lstStyle/>
        <a:p>
          <a:r>
            <a:rPr lang="en-US"/>
            <a:t>Salir</a:t>
          </a:r>
        </a:p>
      </dgm:t>
    </dgm:pt>
    <dgm:pt modelId="{9E7ABD53-3394-49DF-A237-D6860E9E879A}" type="parTrans" cxnId="{1C336904-1002-44A8-B887-0A9ED6CE19F5}">
      <dgm:prSet/>
      <dgm:spPr/>
      <dgm:t>
        <a:bodyPr/>
        <a:lstStyle/>
        <a:p>
          <a:endParaRPr lang="en-US"/>
        </a:p>
      </dgm:t>
    </dgm:pt>
    <dgm:pt modelId="{CE55E80F-5782-4A51-B3CD-F8E0FC985DDF}" type="sibTrans" cxnId="{1C336904-1002-44A8-B887-0A9ED6CE19F5}">
      <dgm:prSet/>
      <dgm:spPr/>
      <dgm:t>
        <a:bodyPr/>
        <a:lstStyle/>
        <a:p>
          <a:endParaRPr lang="en-US"/>
        </a:p>
      </dgm:t>
    </dgm:pt>
    <dgm:pt modelId="{9787EF21-0C01-4D4C-92A7-D5C726FD1C72}" type="pres">
      <dgm:prSet presAssocID="{6CA0BF4D-E2AB-4BB1-9755-31BEBB9140FE}" presName="linear" presStyleCnt="0">
        <dgm:presLayoutVars>
          <dgm:animLvl val="lvl"/>
          <dgm:resizeHandles val="exact"/>
        </dgm:presLayoutVars>
      </dgm:prSet>
      <dgm:spPr/>
    </dgm:pt>
    <dgm:pt modelId="{C5528BC5-F550-4BC1-8A99-0A15F85117BB}" type="pres">
      <dgm:prSet presAssocID="{40B1A269-B382-40D1-BFDE-B17EF97D35F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4E2F2BB-149E-49DE-B693-EE5B5F6307BF}" type="pres">
      <dgm:prSet presAssocID="{68781E1A-DDD3-4EF9-85C5-0E54C0242658}" presName="spacer" presStyleCnt="0"/>
      <dgm:spPr/>
    </dgm:pt>
    <dgm:pt modelId="{47ED455C-729F-4910-A31C-736EAF4851A3}" type="pres">
      <dgm:prSet presAssocID="{F6B83ADF-E3A5-4E8E-8A94-86546187F84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EF04577-355D-4343-8268-007C29F73EDF}" type="pres">
      <dgm:prSet presAssocID="{A5348674-CA8A-4E5A-B8BC-42E7B68BA531}" presName="spacer" presStyleCnt="0"/>
      <dgm:spPr/>
    </dgm:pt>
    <dgm:pt modelId="{A8FA42F4-1789-4173-B963-60C0533DC4BC}" type="pres">
      <dgm:prSet presAssocID="{8A0C433D-1FF8-4AF1-A86D-D3149748CF7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7FDF40-3663-4D0C-9552-3A9FD4CA1221}" type="pres">
      <dgm:prSet presAssocID="{3FB51E7E-6DDB-4879-928B-36B46664C621}" presName="spacer" presStyleCnt="0"/>
      <dgm:spPr/>
    </dgm:pt>
    <dgm:pt modelId="{2E93423C-A30C-4350-830A-AAC258772CC3}" type="pres">
      <dgm:prSet presAssocID="{E795CB67-739A-4E98-8CCD-9F7B9760329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C336904-1002-44A8-B887-0A9ED6CE19F5}" srcId="{6CA0BF4D-E2AB-4BB1-9755-31BEBB9140FE}" destId="{E795CB67-739A-4E98-8CCD-9F7B97603292}" srcOrd="3" destOrd="0" parTransId="{9E7ABD53-3394-49DF-A237-D6860E9E879A}" sibTransId="{CE55E80F-5782-4A51-B3CD-F8E0FC985DDF}"/>
    <dgm:cxn modelId="{B0A9C007-8595-42ED-9D1E-01CEA56AC11B}" type="presOf" srcId="{40B1A269-B382-40D1-BFDE-B17EF97D35F0}" destId="{C5528BC5-F550-4BC1-8A99-0A15F85117BB}" srcOrd="0" destOrd="0" presId="urn:microsoft.com/office/officeart/2005/8/layout/vList2"/>
    <dgm:cxn modelId="{3740811E-D8F8-4B40-9A17-B06815AE129A}" srcId="{6CA0BF4D-E2AB-4BB1-9755-31BEBB9140FE}" destId="{8A0C433D-1FF8-4AF1-A86D-D3149748CF71}" srcOrd="2" destOrd="0" parTransId="{CE87CF79-AB60-4B98-BD15-8A58365015A9}" sibTransId="{3FB51E7E-6DDB-4879-928B-36B46664C621}"/>
    <dgm:cxn modelId="{BBF4272B-B944-441E-9EA9-0D267DB9256F}" srcId="{6CA0BF4D-E2AB-4BB1-9755-31BEBB9140FE}" destId="{40B1A269-B382-40D1-BFDE-B17EF97D35F0}" srcOrd="0" destOrd="0" parTransId="{CA6C094F-9A8D-4B22-85F5-B2367B0B6966}" sibTransId="{68781E1A-DDD3-4EF9-85C5-0E54C0242658}"/>
    <dgm:cxn modelId="{389AE12C-8628-407F-9D4A-B13B1DF62F0B}" srcId="{6CA0BF4D-E2AB-4BB1-9755-31BEBB9140FE}" destId="{F6B83ADF-E3A5-4E8E-8A94-86546187F84F}" srcOrd="1" destOrd="0" parTransId="{B55C3E85-C019-4568-BE35-F12258077D57}" sibTransId="{A5348674-CA8A-4E5A-B8BC-42E7B68BA531}"/>
    <dgm:cxn modelId="{695A484C-6AA3-49A7-A96B-866C9ED05AED}" type="presOf" srcId="{8A0C433D-1FF8-4AF1-A86D-D3149748CF71}" destId="{A8FA42F4-1789-4173-B963-60C0533DC4BC}" srcOrd="0" destOrd="0" presId="urn:microsoft.com/office/officeart/2005/8/layout/vList2"/>
    <dgm:cxn modelId="{0A6907C2-F312-4890-BF3A-5A112C37C61D}" type="presOf" srcId="{6CA0BF4D-E2AB-4BB1-9755-31BEBB9140FE}" destId="{9787EF21-0C01-4D4C-92A7-D5C726FD1C72}" srcOrd="0" destOrd="0" presId="urn:microsoft.com/office/officeart/2005/8/layout/vList2"/>
    <dgm:cxn modelId="{63F7D7E7-9372-4DC7-B3BB-682028F0494F}" type="presOf" srcId="{E795CB67-739A-4E98-8CCD-9F7B97603292}" destId="{2E93423C-A30C-4350-830A-AAC258772CC3}" srcOrd="0" destOrd="0" presId="urn:microsoft.com/office/officeart/2005/8/layout/vList2"/>
    <dgm:cxn modelId="{A1429DE9-926E-4367-A363-B0D8007E359F}" type="presOf" srcId="{F6B83ADF-E3A5-4E8E-8A94-86546187F84F}" destId="{47ED455C-729F-4910-A31C-736EAF4851A3}" srcOrd="0" destOrd="0" presId="urn:microsoft.com/office/officeart/2005/8/layout/vList2"/>
    <dgm:cxn modelId="{1ABAC542-961B-4E8C-8E91-44BE90B13086}" type="presParOf" srcId="{9787EF21-0C01-4D4C-92A7-D5C726FD1C72}" destId="{C5528BC5-F550-4BC1-8A99-0A15F85117BB}" srcOrd="0" destOrd="0" presId="urn:microsoft.com/office/officeart/2005/8/layout/vList2"/>
    <dgm:cxn modelId="{D0ADA8C4-5D71-4681-85E1-EA7DDBF77B15}" type="presParOf" srcId="{9787EF21-0C01-4D4C-92A7-D5C726FD1C72}" destId="{F4E2F2BB-149E-49DE-B693-EE5B5F6307BF}" srcOrd="1" destOrd="0" presId="urn:microsoft.com/office/officeart/2005/8/layout/vList2"/>
    <dgm:cxn modelId="{A83032EB-D021-4726-B49C-A509FECDB7A9}" type="presParOf" srcId="{9787EF21-0C01-4D4C-92A7-D5C726FD1C72}" destId="{47ED455C-729F-4910-A31C-736EAF4851A3}" srcOrd="2" destOrd="0" presId="urn:microsoft.com/office/officeart/2005/8/layout/vList2"/>
    <dgm:cxn modelId="{1FFB6763-A694-4FFB-A528-9F4D5F000353}" type="presParOf" srcId="{9787EF21-0C01-4D4C-92A7-D5C726FD1C72}" destId="{AEF04577-355D-4343-8268-007C29F73EDF}" srcOrd="3" destOrd="0" presId="urn:microsoft.com/office/officeart/2005/8/layout/vList2"/>
    <dgm:cxn modelId="{41F7F825-C018-43C7-9478-1C664C77B907}" type="presParOf" srcId="{9787EF21-0C01-4D4C-92A7-D5C726FD1C72}" destId="{A8FA42F4-1789-4173-B963-60C0533DC4BC}" srcOrd="4" destOrd="0" presId="urn:microsoft.com/office/officeart/2005/8/layout/vList2"/>
    <dgm:cxn modelId="{E7C73908-A53B-4F29-8C32-B747A32C5D5A}" type="presParOf" srcId="{9787EF21-0C01-4D4C-92A7-D5C726FD1C72}" destId="{6A7FDF40-3663-4D0C-9552-3A9FD4CA1221}" srcOrd="5" destOrd="0" presId="urn:microsoft.com/office/officeart/2005/8/layout/vList2"/>
    <dgm:cxn modelId="{FBAC1F31-7CAF-45AB-9EE0-9FF05D8D3AF2}" type="presParOf" srcId="{9787EF21-0C01-4D4C-92A7-D5C726FD1C72}" destId="{2E93423C-A30C-4350-830A-AAC258772CC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172356-ADAC-4D4C-B307-D7890D8766D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2C169F-7CFC-4DD6-AA5E-A910BB541EA2}">
      <dgm:prSet/>
      <dgm:spPr/>
      <dgm:t>
        <a:bodyPr/>
        <a:lstStyle/>
        <a:p>
          <a:r>
            <a:rPr lang="en-US"/>
            <a:t>Tipo de boleto(VIP, regular)</a:t>
          </a:r>
        </a:p>
      </dgm:t>
    </dgm:pt>
    <dgm:pt modelId="{CC44048D-1AF6-4491-AECD-1DC908B58B46}" type="parTrans" cxnId="{04A32CD2-A6C6-4603-9D95-8568C3B7FEA0}">
      <dgm:prSet/>
      <dgm:spPr/>
      <dgm:t>
        <a:bodyPr/>
        <a:lstStyle/>
        <a:p>
          <a:endParaRPr lang="en-US"/>
        </a:p>
      </dgm:t>
    </dgm:pt>
    <dgm:pt modelId="{48F3DF85-F14F-4E3D-B9DF-FBD1C421A968}" type="sibTrans" cxnId="{04A32CD2-A6C6-4603-9D95-8568C3B7FEA0}">
      <dgm:prSet/>
      <dgm:spPr/>
      <dgm:t>
        <a:bodyPr/>
        <a:lstStyle/>
        <a:p>
          <a:endParaRPr lang="en-US"/>
        </a:p>
      </dgm:t>
    </dgm:pt>
    <dgm:pt modelId="{76B8042C-6CB3-464A-A2D6-6B22CB3907DE}">
      <dgm:prSet/>
      <dgm:spPr/>
      <dgm:t>
        <a:bodyPr/>
        <a:lstStyle/>
        <a:p>
          <a:r>
            <a:rPr lang="en-US"/>
            <a:t>Festividades</a:t>
          </a:r>
        </a:p>
      </dgm:t>
    </dgm:pt>
    <dgm:pt modelId="{6E12A761-492F-4B94-BBC5-BE3680A5E4B7}" type="parTrans" cxnId="{8AF41348-03BE-4C5B-87A0-FE3FCDFDE0A7}">
      <dgm:prSet/>
      <dgm:spPr/>
      <dgm:t>
        <a:bodyPr/>
        <a:lstStyle/>
        <a:p>
          <a:endParaRPr lang="en-US"/>
        </a:p>
      </dgm:t>
    </dgm:pt>
    <dgm:pt modelId="{42223345-8374-4B6A-8351-7ADAECD25D54}" type="sibTrans" cxnId="{8AF41348-03BE-4C5B-87A0-FE3FCDFDE0A7}">
      <dgm:prSet/>
      <dgm:spPr/>
      <dgm:t>
        <a:bodyPr/>
        <a:lstStyle/>
        <a:p>
          <a:endParaRPr lang="en-US"/>
        </a:p>
      </dgm:t>
    </dgm:pt>
    <dgm:pt modelId="{85A598E5-6469-4C80-B6AC-4D66042049A8}">
      <dgm:prSet/>
      <dgm:spPr/>
      <dgm:t>
        <a:bodyPr/>
        <a:lstStyle/>
        <a:p>
          <a:r>
            <a:rPr lang="en-US"/>
            <a:t>Combos</a:t>
          </a:r>
        </a:p>
      </dgm:t>
    </dgm:pt>
    <dgm:pt modelId="{BD0223B5-D8EF-4028-8031-8B5360CBDCD8}" type="parTrans" cxnId="{039890FE-319A-4980-8DA2-2924634DC224}">
      <dgm:prSet/>
      <dgm:spPr/>
      <dgm:t>
        <a:bodyPr/>
        <a:lstStyle/>
        <a:p>
          <a:endParaRPr lang="en-US"/>
        </a:p>
      </dgm:t>
    </dgm:pt>
    <dgm:pt modelId="{BD48FBB5-2AF2-4B9D-B092-E0FAD80FAB9A}" type="sibTrans" cxnId="{039890FE-319A-4980-8DA2-2924634DC224}">
      <dgm:prSet/>
      <dgm:spPr/>
      <dgm:t>
        <a:bodyPr/>
        <a:lstStyle/>
        <a:p>
          <a:endParaRPr lang="en-US"/>
        </a:p>
      </dgm:t>
    </dgm:pt>
    <dgm:pt modelId="{110A9390-045E-4377-A27D-7848CC50FA5E}" type="pres">
      <dgm:prSet presAssocID="{7B172356-ADAC-4D4C-B307-D7890D8766DC}" presName="linear" presStyleCnt="0">
        <dgm:presLayoutVars>
          <dgm:animLvl val="lvl"/>
          <dgm:resizeHandles val="exact"/>
        </dgm:presLayoutVars>
      </dgm:prSet>
      <dgm:spPr/>
    </dgm:pt>
    <dgm:pt modelId="{A157809B-D1C7-4B53-A198-8EB9E83CAA1D}" type="pres">
      <dgm:prSet presAssocID="{932C169F-7CFC-4DD6-AA5E-A910BB541EA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C17E928-6E71-4F50-8A2D-08DB1D9659AD}" type="pres">
      <dgm:prSet presAssocID="{48F3DF85-F14F-4E3D-B9DF-FBD1C421A968}" presName="spacer" presStyleCnt="0"/>
      <dgm:spPr/>
    </dgm:pt>
    <dgm:pt modelId="{3AEDDAF5-7E82-4ED2-B859-CB9F34B0340A}" type="pres">
      <dgm:prSet presAssocID="{76B8042C-6CB3-464A-A2D6-6B22CB3907D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8AF3ECC-FE1A-401F-A706-3F327F7285C6}" type="pres">
      <dgm:prSet presAssocID="{42223345-8374-4B6A-8351-7ADAECD25D54}" presName="spacer" presStyleCnt="0"/>
      <dgm:spPr/>
    </dgm:pt>
    <dgm:pt modelId="{64C91BB7-5B08-4788-95DC-0970BC6915AA}" type="pres">
      <dgm:prSet presAssocID="{85A598E5-6469-4C80-B6AC-4D66042049A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62E3905-F9C5-4E4B-807F-5084A07C7ACA}" type="presOf" srcId="{932C169F-7CFC-4DD6-AA5E-A910BB541EA2}" destId="{A157809B-D1C7-4B53-A198-8EB9E83CAA1D}" srcOrd="0" destOrd="0" presId="urn:microsoft.com/office/officeart/2005/8/layout/vList2"/>
    <dgm:cxn modelId="{8AF41348-03BE-4C5B-87A0-FE3FCDFDE0A7}" srcId="{7B172356-ADAC-4D4C-B307-D7890D8766DC}" destId="{76B8042C-6CB3-464A-A2D6-6B22CB3907DE}" srcOrd="1" destOrd="0" parTransId="{6E12A761-492F-4B94-BBC5-BE3680A5E4B7}" sibTransId="{42223345-8374-4B6A-8351-7ADAECD25D54}"/>
    <dgm:cxn modelId="{B85D3D6A-598A-4193-9550-648A1872FA05}" type="presOf" srcId="{7B172356-ADAC-4D4C-B307-D7890D8766DC}" destId="{110A9390-045E-4377-A27D-7848CC50FA5E}" srcOrd="0" destOrd="0" presId="urn:microsoft.com/office/officeart/2005/8/layout/vList2"/>
    <dgm:cxn modelId="{1660CB93-5204-422B-9459-B759136898F8}" type="presOf" srcId="{76B8042C-6CB3-464A-A2D6-6B22CB3907DE}" destId="{3AEDDAF5-7E82-4ED2-B859-CB9F34B0340A}" srcOrd="0" destOrd="0" presId="urn:microsoft.com/office/officeart/2005/8/layout/vList2"/>
    <dgm:cxn modelId="{04A32CD2-A6C6-4603-9D95-8568C3B7FEA0}" srcId="{7B172356-ADAC-4D4C-B307-D7890D8766DC}" destId="{932C169F-7CFC-4DD6-AA5E-A910BB541EA2}" srcOrd="0" destOrd="0" parTransId="{CC44048D-1AF6-4491-AECD-1DC908B58B46}" sibTransId="{48F3DF85-F14F-4E3D-B9DF-FBD1C421A968}"/>
    <dgm:cxn modelId="{894786FD-1911-42A7-A714-C627E2E97F04}" type="presOf" srcId="{85A598E5-6469-4C80-B6AC-4D66042049A8}" destId="{64C91BB7-5B08-4788-95DC-0970BC6915AA}" srcOrd="0" destOrd="0" presId="urn:microsoft.com/office/officeart/2005/8/layout/vList2"/>
    <dgm:cxn modelId="{039890FE-319A-4980-8DA2-2924634DC224}" srcId="{7B172356-ADAC-4D4C-B307-D7890D8766DC}" destId="{85A598E5-6469-4C80-B6AC-4D66042049A8}" srcOrd="2" destOrd="0" parTransId="{BD0223B5-D8EF-4028-8031-8B5360CBDCD8}" sibTransId="{BD48FBB5-2AF2-4B9D-B092-E0FAD80FAB9A}"/>
    <dgm:cxn modelId="{B24DE41F-FBF6-4DEE-8FFA-9BEFECE7C853}" type="presParOf" srcId="{110A9390-045E-4377-A27D-7848CC50FA5E}" destId="{A157809B-D1C7-4B53-A198-8EB9E83CAA1D}" srcOrd="0" destOrd="0" presId="urn:microsoft.com/office/officeart/2005/8/layout/vList2"/>
    <dgm:cxn modelId="{621182D2-21EA-4F2E-8615-C015467C6FDB}" type="presParOf" srcId="{110A9390-045E-4377-A27D-7848CC50FA5E}" destId="{BC17E928-6E71-4F50-8A2D-08DB1D9659AD}" srcOrd="1" destOrd="0" presId="urn:microsoft.com/office/officeart/2005/8/layout/vList2"/>
    <dgm:cxn modelId="{1715D447-BF59-418A-8B66-2D106D4EA731}" type="presParOf" srcId="{110A9390-045E-4377-A27D-7848CC50FA5E}" destId="{3AEDDAF5-7E82-4ED2-B859-CB9F34B0340A}" srcOrd="2" destOrd="0" presId="urn:microsoft.com/office/officeart/2005/8/layout/vList2"/>
    <dgm:cxn modelId="{92345E3D-18D5-4BF4-8CDF-8FE547037C7E}" type="presParOf" srcId="{110A9390-045E-4377-A27D-7848CC50FA5E}" destId="{58AF3ECC-FE1A-401F-A706-3F327F7285C6}" srcOrd="3" destOrd="0" presId="urn:microsoft.com/office/officeart/2005/8/layout/vList2"/>
    <dgm:cxn modelId="{BE7C1E54-1B79-4509-854B-064D1179039E}" type="presParOf" srcId="{110A9390-045E-4377-A27D-7848CC50FA5E}" destId="{64C91BB7-5B08-4788-95DC-0970BC6915A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28BC5-F550-4BC1-8A99-0A15F85117BB}">
      <dsp:nvSpPr>
        <dsp:cNvPr id="0" name=""/>
        <dsp:cNvSpPr/>
      </dsp:nvSpPr>
      <dsp:spPr>
        <a:xfrm>
          <a:off x="0" y="18165"/>
          <a:ext cx="6253721" cy="11512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Estadisticas</a:t>
          </a:r>
        </a:p>
      </dsp:txBody>
      <dsp:txXfrm>
        <a:off x="56201" y="74366"/>
        <a:ext cx="6141319" cy="1038877"/>
      </dsp:txXfrm>
    </dsp:sp>
    <dsp:sp modelId="{47ED455C-729F-4910-A31C-736EAF4851A3}">
      <dsp:nvSpPr>
        <dsp:cNvPr id="0" name=""/>
        <dsp:cNvSpPr/>
      </dsp:nvSpPr>
      <dsp:spPr>
        <a:xfrm>
          <a:off x="0" y="1307685"/>
          <a:ext cx="6253721" cy="115127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Muestra de peliculas</a:t>
          </a:r>
        </a:p>
      </dsp:txBody>
      <dsp:txXfrm>
        <a:off x="56201" y="1363886"/>
        <a:ext cx="6141319" cy="1038877"/>
      </dsp:txXfrm>
    </dsp:sp>
    <dsp:sp modelId="{A8FA42F4-1789-4173-B963-60C0533DC4BC}">
      <dsp:nvSpPr>
        <dsp:cNvPr id="0" name=""/>
        <dsp:cNvSpPr/>
      </dsp:nvSpPr>
      <dsp:spPr>
        <a:xfrm>
          <a:off x="0" y="2597205"/>
          <a:ext cx="6253721" cy="115127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Seleccion de boleto</a:t>
          </a:r>
        </a:p>
      </dsp:txBody>
      <dsp:txXfrm>
        <a:off x="56201" y="2653406"/>
        <a:ext cx="6141319" cy="1038877"/>
      </dsp:txXfrm>
    </dsp:sp>
    <dsp:sp modelId="{2E93423C-A30C-4350-830A-AAC258772CC3}">
      <dsp:nvSpPr>
        <dsp:cNvPr id="0" name=""/>
        <dsp:cNvSpPr/>
      </dsp:nvSpPr>
      <dsp:spPr>
        <a:xfrm>
          <a:off x="0" y="3886724"/>
          <a:ext cx="6253721" cy="115127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Salir</a:t>
          </a:r>
        </a:p>
      </dsp:txBody>
      <dsp:txXfrm>
        <a:off x="56201" y="3942925"/>
        <a:ext cx="6141319" cy="10388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7809B-D1C7-4B53-A198-8EB9E83CAA1D}">
      <dsp:nvSpPr>
        <dsp:cNvPr id="0" name=""/>
        <dsp:cNvSpPr/>
      </dsp:nvSpPr>
      <dsp:spPr>
        <a:xfrm>
          <a:off x="0" y="934927"/>
          <a:ext cx="6253721" cy="9833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Tipo de boleto(VIP, regular)</a:t>
          </a:r>
        </a:p>
      </dsp:txBody>
      <dsp:txXfrm>
        <a:off x="48005" y="982932"/>
        <a:ext cx="6157711" cy="887374"/>
      </dsp:txXfrm>
    </dsp:sp>
    <dsp:sp modelId="{3AEDDAF5-7E82-4ED2-B859-CB9F34B0340A}">
      <dsp:nvSpPr>
        <dsp:cNvPr id="0" name=""/>
        <dsp:cNvSpPr/>
      </dsp:nvSpPr>
      <dsp:spPr>
        <a:xfrm>
          <a:off x="0" y="2036392"/>
          <a:ext cx="6253721" cy="983384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Festividades</a:t>
          </a:r>
        </a:p>
      </dsp:txBody>
      <dsp:txXfrm>
        <a:off x="48005" y="2084397"/>
        <a:ext cx="6157711" cy="887374"/>
      </dsp:txXfrm>
    </dsp:sp>
    <dsp:sp modelId="{64C91BB7-5B08-4788-95DC-0970BC6915AA}">
      <dsp:nvSpPr>
        <dsp:cNvPr id="0" name=""/>
        <dsp:cNvSpPr/>
      </dsp:nvSpPr>
      <dsp:spPr>
        <a:xfrm>
          <a:off x="0" y="3137857"/>
          <a:ext cx="6253721" cy="98338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Combos</a:t>
          </a:r>
        </a:p>
      </dsp:txBody>
      <dsp:txXfrm>
        <a:off x="48005" y="3185862"/>
        <a:ext cx="6157711" cy="88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83ACB-6DB1-44BE-83F4-C157D87E4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7B3D87-5B81-4FA4-AD5A-7AD072606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CEDB1D-864B-4992-AB09-E18DC2CC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2B7-CE6E-49BB-BCDF-1D2F93A70A1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55259D-15A8-4971-8844-8F6C23CE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399928-11A7-4ED8-BEB3-986C2C2B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22EA-DCAF-4399-AE37-1B9463E34E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8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AB81B-9E8A-40AE-9BA0-F4D591FD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8809A0-6CD2-4472-AF7E-14309627B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50CE51-2CCB-4189-B03D-46386030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2B7-CE6E-49BB-BCDF-1D2F93A70A1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7FA1D7-932F-435A-AC68-3F1CF689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CC1089-8EF6-4E8C-92A5-8335C4FE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22EA-DCAF-4399-AE37-1B9463E34E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E28DC2-5125-4837-A129-09C14735E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26AEA2-F26D-4717-8FAA-2F5BB6E6E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48911E-B59E-42B4-BEF3-3B376780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2B7-CE6E-49BB-BCDF-1D2F93A70A1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0E8EBF-98D2-41D1-9819-42AACA70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9F3DD-BE56-4E89-9A5D-609831CB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22EA-DCAF-4399-AE37-1B9463E34E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95AF4-A70D-4946-BF0B-2DF48412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0A7DF2-B317-427B-986F-60DE08B9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CF2E34-1054-40AE-A446-AAC79D42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2B7-CE6E-49BB-BCDF-1D2F93A70A1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6305D6-3E77-4B3B-B19F-0AA195747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F9F1B4-A72C-4C06-8D42-3015534D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22EA-DCAF-4399-AE37-1B9463E34E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5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955E8-7320-4B4D-9620-ADD4A5B2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0D4D62-579B-4ED7-8D8B-919D7F447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F49CAA-5A22-4220-9C46-12C8C1912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2B7-CE6E-49BB-BCDF-1D2F93A70A1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251E15-EF9B-4D93-BFA5-2F638C49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8EB538-9C9B-4A90-84CE-8F2ECF70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22EA-DCAF-4399-AE37-1B9463E34E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4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11188-9F51-4935-9529-AAB7E791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819540-C1D2-43A3-95D6-F788C3533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AAA86B-2172-4FEC-A866-2AB189FDB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E7C6F8-2422-46CC-8288-D1FA48A4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2B7-CE6E-49BB-BCDF-1D2F93A70A1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7F3B3C-3E25-492C-BF5F-05BEC3E8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43E63A-F169-44F5-99E9-0A79A698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22EA-DCAF-4399-AE37-1B9463E34E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3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93189-DD86-451F-A6DA-E6B4A9E4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434E21-47F0-4F5A-9B79-853138148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584785-3BC7-4305-9972-0A4EAB688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43398F-9219-4731-8B8F-DCB597934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6E362A-E560-42F9-878B-DA44B870B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E0853C-BBD3-4F89-BE33-8EB92F6D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2B7-CE6E-49BB-BCDF-1D2F93A70A1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132A95-1BA8-4052-BB00-7DA67CBF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8C0DD8-1A2D-43A2-AB6C-0A9959AC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22EA-DCAF-4399-AE37-1B9463E34E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8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1B2E9-9BE7-4655-A6AC-9958F9A9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975BB1-2F16-4265-8228-14CCB2D9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2B7-CE6E-49BB-BCDF-1D2F93A70A1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663003-905F-42A5-932F-33EA6C63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DCD9B9-F4BC-4C48-A384-1C367F97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22EA-DCAF-4399-AE37-1B9463E34E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4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3043FA-9EED-4E52-AD01-BCF2B002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2B7-CE6E-49BB-BCDF-1D2F93A70A1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35C57D-DFA5-4B71-8467-FFC96D40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5AB49F-C863-4EF2-A54A-CE676EEF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22EA-DCAF-4399-AE37-1B9463E34E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6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F1F1A-66B3-4F15-BBFE-FF048DEF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E269AE-CA3A-44AE-A126-2E61A3D2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3A0626-8689-465F-95A0-1DACB53D7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10D81D-ADC4-4D43-B7E3-96EF6BF7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2B7-CE6E-49BB-BCDF-1D2F93A70A1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2148A2-0940-48A8-965D-B19259CE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1A07A7-42E2-4073-BDF4-2CA157E6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22EA-DCAF-4399-AE37-1B9463E34E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6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262CE-6E30-4744-AC01-1952585F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A8EB7F-57BF-4F46-A203-1BB5D505A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760D68-7E77-4487-97C4-A07E07453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7917DC-BEFC-4CD9-9C42-C5C0AF64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2B7-CE6E-49BB-BCDF-1D2F93A70A1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AA45E6-8411-4E24-A73B-939A3613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B43531-5340-4BB5-823D-7774BD12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22EA-DCAF-4399-AE37-1B9463E34E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A95E27-2324-43CB-B74C-2451069C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164E83-85B9-451F-AABF-62EAAB9F0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9CA19-CCAD-4C66-BB8F-B0FAC0B5A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FB2B7-CE6E-49BB-BCDF-1D2F93A70A1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61B0CD-BA87-4580-B521-BA5F4C373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5D74F1-A50E-4CBE-BA03-F8F24D36F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922EA-DCAF-4399-AE37-1B9463E34E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1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chilleratocinefilo.blogspot.com/2014/07/a-los-que-aman-el-cine-paco-huesca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960BB45-6CD5-4522-867A-4A53F7E18A1B}"/>
              </a:ext>
            </a:extLst>
          </p:cNvPr>
          <p:cNvSpPr txBox="1">
            <a:spLocks/>
          </p:cNvSpPr>
          <p:nvPr/>
        </p:nvSpPr>
        <p:spPr>
          <a:xfrm>
            <a:off x="5321244" y="2800559"/>
            <a:ext cx="6273800" cy="160295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Jason Perez White</a:t>
            </a:r>
          </a:p>
          <a:p>
            <a:r>
              <a:rPr lang="en-US" sz="2800" dirty="0"/>
              <a:t>Melanie Picado Mora</a:t>
            </a:r>
          </a:p>
          <a:p>
            <a:r>
              <a:rPr lang="en-US" sz="2800" dirty="0"/>
              <a:t>Ismael Valverde </a:t>
            </a:r>
            <a:r>
              <a:rPr lang="en-US" sz="2800" dirty="0" err="1"/>
              <a:t>Artavia</a:t>
            </a:r>
            <a:endParaRPr lang="en-US" sz="28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DD045B-F719-4A23-8EB1-8C2A7BE55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122363"/>
            <a:ext cx="3308130" cy="2387600"/>
          </a:xfrm>
        </p:spPr>
        <p:txBody>
          <a:bodyPr>
            <a:normAutofit/>
          </a:bodyPr>
          <a:lstStyle/>
          <a:p>
            <a:pPr algn="l"/>
            <a:r>
              <a:rPr lang="en-US" sz="5400" dirty="0" err="1">
                <a:solidFill>
                  <a:srgbClr val="FFFFFF"/>
                </a:solidFill>
              </a:rPr>
              <a:t>MovieMax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010ACA-98DE-40A0-A093-56CBC00A1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602038"/>
            <a:ext cx="3308131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>
                <a:solidFill>
                  <a:srgbClr val="FFFFFF"/>
                </a:solidFill>
              </a:rPr>
              <a:t>Servicio</a:t>
            </a:r>
            <a:r>
              <a:rPr lang="en-US" sz="2000" dirty="0">
                <a:solidFill>
                  <a:srgbClr val="FFFFFF"/>
                </a:solidFill>
              </a:rPr>
              <a:t> de </a:t>
            </a:r>
            <a:r>
              <a:rPr lang="en-US" sz="2000" dirty="0" err="1">
                <a:solidFill>
                  <a:srgbClr val="FFFFFF"/>
                </a:solidFill>
              </a:rPr>
              <a:t>boleteria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55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3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1E85EEB-A0F2-4380-AB2B-A2E7035797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04" t="6593" r="18476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67" name="Rectangle 3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F623D9-42FE-48E4-BD76-5D5FBAF5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Venta de boletos</a:t>
            </a:r>
          </a:p>
        </p:txBody>
      </p:sp>
      <p:sp>
        <p:nvSpPr>
          <p:cNvPr id="68" name="Rectangle 3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Rectangle 4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Content Placeholder 32">
            <a:extLst>
              <a:ext uri="{FF2B5EF4-FFF2-40B4-BE49-F238E27FC236}">
                <a16:creationId xmlns:a16="http://schemas.microsoft.com/office/drawing/2014/main" id="{4B73720E-2348-40C8-9D71-3761C7241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B4105B2-0A6C-47C3-A013-6E0B52CF2251}"/>
              </a:ext>
            </a:extLst>
          </p:cNvPr>
          <p:cNvSpPr txBox="1"/>
          <p:nvPr/>
        </p:nvSpPr>
        <p:spPr>
          <a:xfrm>
            <a:off x="9844883" y="6657945"/>
            <a:ext cx="234711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bachilleratocinefilo.blogspot.com/2014/07/a-los-que-aman-el-cine-paco-huesca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n-US" sz="700">
                <a:solidFill>
                  <a:srgbClr val="FFFFFF"/>
                </a:solidFill>
              </a:rPr>
              <a:t> de Autor desconocido está bajo licencia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535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CA0E410-C7E8-470F-9159-FD2CE853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Opciones</a:t>
            </a:r>
          </a:p>
        </p:txBody>
      </p:sp>
      <p:graphicFrame>
        <p:nvGraphicFramePr>
          <p:cNvPr id="20" name="Marcador de contenido 2">
            <a:extLst>
              <a:ext uri="{FF2B5EF4-FFF2-40B4-BE49-F238E27FC236}">
                <a16:creationId xmlns:a16="http://schemas.microsoft.com/office/drawing/2014/main" id="{35F12DBD-9699-4D57-997D-22C8AA0B3C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893491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772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6D2874A-5670-4DB9-865C-78E9AB6A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Condiciones</a:t>
            </a:r>
          </a:p>
        </p:txBody>
      </p:sp>
      <p:graphicFrame>
        <p:nvGraphicFramePr>
          <p:cNvPr id="25" name="Marcador de contenido 2">
            <a:extLst>
              <a:ext uri="{FF2B5EF4-FFF2-40B4-BE49-F238E27FC236}">
                <a16:creationId xmlns:a16="http://schemas.microsoft.com/office/drawing/2014/main" id="{E7DCCED7-1FDE-4569-8C89-C6D35D953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05382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3741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507C761A013C94FB27EC742783283BF" ma:contentTypeVersion="12" ma:contentTypeDescription="Crear nuevo documento." ma:contentTypeScope="" ma:versionID="0d758e77f27bdff0bb07a84cab0337dc">
  <xsd:schema xmlns:xsd="http://www.w3.org/2001/XMLSchema" xmlns:xs="http://www.w3.org/2001/XMLSchema" xmlns:p="http://schemas.microsoft.com/office/2006/metadata/properties" xmlns:ns3="fefa5fff-3230-417d-a516-74c78b42966f" xmlns:ns4="1ed1c860-0711-46ba-b1c8-9748fb8d2da7" targetNamespace="http://schemas.microsoft.com/office/2006/metadata/properties" ma:root="true" ma:fieldsID="44965e1fca5cc5a0dcdca5fd414789c3" ns3:_="" ns4:_="">
    <xsd:import namespace="fefa5fff-3230-417d-a516-74c78b42966f"/>
    <xsd:import namespace="1ed1c860-0711-46ba-b1c8-9748fb8d2d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Details" minOccurs="0"/>
                <xsd:element ref="ns4:SharedWithUser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fa5fff-3230-417d-a516-74c78b4296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1c860-0711-46ba-b1c8-9748fb8d2da7" elementFormDefault="qualified">
    <xsd:import namespace="http://schemas.microsoft.com/office/2006/documentManagement/types"/>
    <xsd:import namespace="http://schemas.microsoft.com/office/infopath/2007/PartnerControls"/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7C2A3D-D4FA-4315-9977-BB128EFCA6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fa5fff-3230-417d-a516-74c78b42966f"/>
    <ds:schemaRef ds:uri="1ed1c860-0711-46ba-b1c8-9748fb8d2d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4D5355-F7F0-42AB-A70E-D4AD7B7A76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9A770F-E424-4B94-9D2B-4808E3CAD727}">
  <ds:schemaRefs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1ed1c860-0711-46ba-b1c8-9748fb8d2da7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fefa5fff-3230-417d-a516-74c78b42966f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Panorámica</PresentationFormat>
  <Paragraphs>16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MovieMax</vt:lpstr>
      <vt:lpstr>Venta de boletos</vt:lpstr>
      <vt:lpstr>Opciones</vt:lpstr>
      <vt:lpstr>Condiciones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MovieMax</dc:title>
  <dc:creator>VALVERDE ARTAVIA ISMAEL FABIAN</dc:creator>
  <cp:lastModifiedBy>VALVERDE ARTAVIA ISMAEL FABIAN</cp:lastModifiedBy>
  <cp:revision>1</cp:revision>
  <dcterms:created xsi:type="dcterms:W3CDTF">2021-09-28T20:39:03Z</dcterms:created>
  <dcterms:modified xsi:type="dcterms:W3CDTF">2021-09-28T20:43:55Z</dcterms:modified>
</cp:coreProperties>
</file>