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Z ROJAS ALEXANDER" initials="DRA" lastIdx="1" clrIdx="0">
    <p:extLst>
      <p:ext uri="{19B8F6BF-5375-455C-9EA6-DF929625EA0E}">
        <p15:presenceInfo xmlns:p15="http://schemas.microsoft.com/office/powerpoint/2012/main" userId="DIAZ ROJAS 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56143-A869-47BD-B8E9-CDA816A2302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8976C2-F79D-4490-A2B8-74687BC5B099}">
      <dgm:prSet/>
      <dgm:spPr/>
      <dgm:t>
        <a:bodyPr/>
        <a:lstStyle/>
        <a:p>
          <a:r>
            <a:rPr lang="es-CR"/>
            <a:t>Confianza a los usuarios</a:t>
          </a:r>
          <a:endParaRPr lang="en-US"/>
        </a:p>
      </dgm:t>
    </dgm:pt>
    <dgm:pt modelId="{54622F2D-69A5-4B44-99CD-6B60286C7FCB}" type="parTrans" cxnId="{6DE1C09E-FAEC-4611-A5AC-0BE638270D60}">
      <dgm:prSet/>
      <dgm:spPr/>
      <dgm:t>
        <a:bodyPr/>
        <a:lstStyle/>
        <a:p>
          <a:endParaRPr lang="en-US"/>
        </a:p>
      </dgm:t>
    </dgm:pt>
    <dgm:pt modelId="{7A78244E-6F99-4D6A-8F91-25A4BF0E1FBA}" type="sibTrans" cxnId="{6DE1C09E-FAEC-4611-A5AC-0BE638270D60}">
      <dgm:prSet/>
      <dgm:spPr/>
      <dgm:t>
        <a:bodyPr/>
        <a:lstStyle/>
        <a:p>
          <a:endParaRPr lang="en-US"/>
        </a:p>
      </dgm:t>
    </dgm:pt>
    <dgm:pt modelId="{21632DD1-D051-438D-8EAD-7700C8971459}">
      <dgm:prSet/>
      <dgm:spPr/>
      <dgm:t>
        <a:bodyPr/>
        <a:lstStyle/>
        <a:p>
          <a:r>
            <a:rPr lang="es-CR"/>
            <a:t>Distribución de cargas</a:t>
          </a:r>
          <a:endParaRPr lang="en-US"/>
        </a:p>
      </dgm:t>
    </dgm:pt>
    <dgm:pt modelId="{51ABC898-C63A-4B3E-B0DF-0D229462FE2C}" type="parTrans" cxnId="{52F757A9-29EB-452F-AD83-954D83F79622}">
      <dgm:prSet/>
      <dgm:spPr/>
      <dgm:t>
        <a:bodyPr/>
        <a:lstStyle/>
        <a:p>
          <a:endParaRPr lang="en-US"/>
        </a:p>
      </dgm:t>
    </dgm:pt>
    <dgm:pt modelId="{A35975FD-495D-4DB2-80F7-87242057D07C}" type="sibTrans" cxnId="{52F757A9-29EB-452F-AD83-954D83F79622}">
      <dgm:prSet/>
      <dgm:spPr/>
      <dgm:t>
        <a:bodyPr/>
        <a:lstStyle/>
        <a:p>
          <a:endParaRPr lang="en-US"/>
        </a:p>
      </dgm:t>
    </dgm:pt>
    <dgm:pt modelId="{D41FDB2D-0F96-4D69-9A21-99D2E5E931BE}">
      <dgm:prSet/>
      <dgm:spPr/>
      <dgm:t>
        <a:bodyPr/>
        <a:lstStyle/>
        <a:p>
          <a:r>
            <a:rPr lang="es-CR" dirty="0"/>
            <a:t>Mejora el rendimiento</a:t>
          </a:r>
          <a:endParaRPr lang="en-US" dirty="0"/>
        </a:p>
      </dgm:t>
    </dgm:pt>
    <dgm:pt modelId="{8551C4BB-C3D8-4C81-AB11-3A27E9A0F45A}" type="parTrans" cxnId="{31A3B9C0-0465-4F83-B381-72C5218EAE1A}">
      <dgm:prSet/>
      <dgm:spPr/>
      <dgm:t>
        <a:bodyPr/>
        <a:lstStyle/>
        <a:p>
          <a:endParaRPr lang="en-US"/>
        </a:p>
      </dgm:t>
    </dgm:pt>
    <dgm:pt modelId="{79AA3B0C-CBC9-4F9D-97B6-BD89CB6107F5}" type="sibTrans" cxnId="{31A3B9C0-0465-4F83-B381-72C5218EAE1A}">
      <dgm:prSet/>
      <dgm:spPr/>
      <dgm:t>
        <a:bodyPr/>
        <a:lstStyle/>
        <a:p>
          <a:endParaRPr lang="en-US"/>
        </a:p>
      </dgm:t>
    </dgm:pt>
    <dgm:pt modelId="{2F85BCD3-A704-4C98-9617-DA746A555361}">
      <dgm:prSet/>
      <dgm:spPr/>
      <dgm:t>
        <a:bodyPr/>
        <a:lstStyle/>
        <a:p>
          <a:r>
            <a:rPr lang="es-CR" dirty="0"/>
            <a:t>Evita amenazas cibernéticas</a:t>
          </a:r>
          <a:endParaRPr lang="en-US" dirty="0"/>
        </a:p>
      </dgm:t>
    </dgm:pt>
    <dgm:pt modelId="{7214E7F9-F207-4ECC-A3CD-75BD6BF4B30E}" type="parTrans" cxnId="{852FC698-EA7E-41ED-A32E-A44A2648DCD0}">
      <dgm:prSet/>
      <dgm:spPr/>
      <dgm:t>
        <a:bodyPr/>
        <a:lstStyle/>
        <a:p>
          <a:endParaRPr lang="en-US"/>
        </a:p>
      </dgm:t>
    </dgm:pt>
    <dgm:pt modelId="{0411B0A4-DFF4-4FC5-83EF-E2BDE21F434F}" type="sibTrans" cxnId="{852FC698-EA7E-41ED-A32E-A44A2648DCD0}">
      <dgm:prSet/>
      <dgm:spPr/>
      <dgm:t>
        <a:bodyPr/>
        <a:lstStyle/>
        <a:p>
          <a:endParaRPr lang="en-US"/>
        </a:p>
      </dgm:t>
    </dgm:pt>
    <dgm:pt modelId="{D909244D-55ED-4CC5-8908-EC2CD4A34EC4}">
      <dgm:prSet/>
      <dgm:spPr/>
      <dgm:t>
        <a:bodyPr/>
        <a:lstStyle/>
        <a:p>
          <a:r>
            <a:rPr lang="es-CR"/>
            <a:t>Mejora la productividad</a:t>
          </a:r>
          <a:endParaRPr lang="en-US" dirty="0"/>
        </a:p>
      </dgm:t>
    </dgm:pt>
    <dgm:pt modelId="{B510C193-F6EA-4C0D-989E-F701A464ACDD}" type="parTrans" cxnId="{3F06579A-B7AC-4BCD-863D-D27DE65DF9B1}">
      <dgm:prSet/>
      <dgm:spPr/>
      <dgm:t>
        <a:bodyPr/>
        <a:lstStyle/>
        <a:p>
          <a:endParaRPr lang="es-CR"/>
        </a:p>
      </dgm:t>
    </dgm:pt>
    <dgm:pt modelId="{B148BBA2-5338-4C72-B1FE-2F1C97526055}" type="sibTrans" cxnId="{3F06579A-B7AC-4BCD-863D-D27DE65DF9B1}">
      <dgm:prSet/>
      <dgm:spPr/>
      <dgm:t>
        <a:bodyPr/>
        <a:lstStyle/>
        <a:p>
          <a:endParaRPr lang="es-CR"/>
        </a:p>
      </dgm:t>
    </dgm:pt>
    <dgm:pt modelId="{41B467CE-B991-4B89-8DAC-69786DF82C15}">
      <dgm:prSet/>
      <dgm:spPr/>
      <dgm:t>
        <a:bodyPr/>
        <a:lstStyle/>
        <a:p>
          <a:r>
            <a:rPr lang="es-CR"/>
            <a:t>Aumenta la seguridad</a:t>
          </a:r>
          <a:endParaRPr lang="es-CR" dirty="0"/>
        </a:p>
      </dgm:t>
    </dgm:pt>
    <dgm:pt modelId="{DF69B36B-FEA2-462A-B22D-286562901131}" type="parTrans" cxnId="{BD025AF3-8C69-4873-AD17-361D791DF881}">
      <dgm:prSet/>
      <dgm:spPr/>
      <dgm:t>
        <a:bodyPr/>
        <a:lstStyle/>
        <a:p>
          <a:endParaRPr lang="es-CR"/>
        </a:p>
      </dgm:t>
    </dgm:pt>
    <dgm:pt modelId="{D600342E-AAE2-4911-874C-E74F0ABBAF8D}" type="sibTrans" cxnId="{BD025AF3-8C69-4873-AD17-361D791DF881}">
      <dgm:prSet/>
      <dgm:spPr/>
      <dgm:t>
        <a:bodyPr/>
        <a:lstStyle/>
        <a:p>
          <a:endParaRPr lang="es-CR"/>
        </a:p>
      </dgm:t>
    </dgm:pt>
    <dgm:pt modelId="{3B811F02-B9C4-4595-9BE8-0706F4C2208C}">
      <dgm:prSet/>
      <dgm:spPr/>
      <dgm:t>
        <a:bodyPr/>
        <a:lstStyle/>
        <a:p>
          <a:r>
            <a:rPr lang="es-CR" dirty="0"/>
            <a:t>Calidad del sistema</a:t>
          </a:r>
        </a:p>
      </dgm:t>
    </dgm:pt>
    <dgm:pt modelId="{25030F31-5C0E-43A8-B2DC-5F492C42EED0}" type="parTrans" cxnId="{51AE0EDC-0854-4CE1-B2B6-4B0D68749082}">
      <dgm:prSet/>
      <dgm:spPr/>
      <dgm:t>
        <a:bodyPr/>
        <a:lstStyle/>
        <a:p>
          <a:endParaRPr lang="es-CR"/>
        </a:p>
      </dgm:t>
    </dgm:pt>
    <dgm:pt modelId="{F60967E8-A2EA-4E65-AF45-C3EA3A53FE36}" type="sibTrans" cxnId="{51AE0EDC-0854-4CE1-B2B6-4B0D68749082}">
      <dgm:prSet/>
      <dgm:spPr/>
      <dgm:t>
        <a:bodyPr/>
        <a:lstStyle/>
        <a:p>
          <a:endParaRPr lang="es-CR"/>
        </a:p>
      </dgm:t>
    </dgm:pt>
    <dgm:pt modelId="{A21ABB02-DE32-4FD9-A714-73C76E1008E0}" type="pres">
      <dgm:prSet presAssocID="{EC456143-A869-47BD-B8E9-CDA816A23023}" presName="diagram" presStyleCnt="0">
        <dgm:presLayoutVars>
          <dgm:dir/>
          <dgm:resizeHandles val="exact"/>
        </dgm:presLayoutVars>
      </dgm:prSet>
      <dgm:spPr/>
    </dgm:pt>
    <dgm:pt modelId="{6F6479F1-7F50-468D-9EBC-545CCE25370C}" type="pres">
      <dgm:prSet presAssocID="{A18976C2-F79D-4490-A2B8-74687BC5B099}" presName="node" presStyleLbl="node1" presStyleIdx="0" presStyleCnt="7">
        <dgm:presLayoutVars>
          <dgm:bulletEnabled val="1"/>
        </dgm:presLayoutVars>
      </dgm:prSet>
      <dgm:spPr/>
    </dgm:pt>
    <dgm:pt modelId="{C8F365B5-2863-4CC4-9507-6DF78D5EA3AC}" type="pres">
      <dgm:prSet presAssocID="{7A78244E-6F99-4D6A-8F91-25A4BF0E1FBA}" presName="sibTrans" presStyleCnt="0"/>
      <dgm:spPr/>
    </dgm:pt>
    <dgm:pt modelId="{42D5CCFA-38C0-4323-9BB2-263DD2A74357}" type="pres">
      <dgm:prSet presAssocID="{21632DD1-D051-438D-8EAD-7700C8971459}" presName="node" presStyleLbl="node1" presStyleIdx="1" presStyleCnt="7">
        <dgm:presLayoutVars>
          <dgm:bulletEnabled val="1"/>
        </dgm:presLayoutVars>
      </dgm:prSet>
      <dgm:spPr/>
    </dgm:pt>
    <dgm:pt modelId="{D5459FC4-B20E-4AEF-B2DE-DE18D339C9D0}" type="pres">
      <dgm:prSet presAssocID="{A35975FD-495D-4DB2-80F7-87242057D07C}" presName="sibTrans" presStyleCnt="0"/>
      <dgm:spPr/>
    </dgm:pt>
    <dgm:pt modelId="{85E86B6E-351A-4337-B940-E5869C499E1C}" type="pres">
      <dgm:prSet presAssocID="{D41FDB2D-0F96-4D69-9A21-99D2E5E931BE}" presName="node" presStyleLbl="node1" presStyleIdx="2" presStyleCnt="7">
        <dgm:presLayoutVars>
          <dgm:bulletEnabled val="1"/>
        </dgm:presLayoutVars>
      </dgm:prSet>
      <dgm:spPr/>
    </dgm:pt>
    <dgm:pt modelId="{29751EE5-B8B8-44DD-ABAB-A88C1913FCD8}" type="pres">
      <dgm:prSet presAssocID="{79AA3B0C-CBC9-4F9D-97B6-BD89CB6107F5}" presName="sibTrans" presStyleCnt="0"/>
      <dgm:spPr/>
    </dgm:pt>
    <dgm:pt modelId="{2A050F0F-C2A3-4919-9C4E-A5B0D8F1E5C0}" type="pres">
      <dgm:prSet presAssocID="{2F85BCD3-A704-4C98-9617-DA746A555361}" presName="node" presStyleLbl="node1" presStyleIdx="3" presStyleCnt="7">
        <dgm:presLayoutVars>
          <dgm:bulletEnabled val="1"/>
        </dgm:presLayoutVars>
      </dgm:prSet>
      <dgm:spPr/>
    </dgm:pt>
    <dgm:pt modelId="{D21B783E-D018-43E5-9B96-A5C717DD990A}" type="pres">
      <dgm:prSet presAssocID="{0411B0A4-DFF4-4FC5-83EF-E2BDE21F434F}" presName="sibTrans" presStyleCnt="0"/>
      <dgm:spPr/>
    </dgm:pt>
    <dgm:pt modelId="{3A134963-4DBE-49EA-9A26-152B0A55C6FF}" type="pres">
      <dgm:prSet presAssocID="{D909244D-55ED-4CC5-8908-EC2CD4A34EC4}" presName="node" presStyleLbl="node1" presStyleIdx="4" presStyleCnt="7">
        <dgm:presLayoutVars>
          <dgm:bulletEnabled val="1"/>
        </dgm:presLayoutVars>
      </dgm:prSet>
      <dgm:spPr/>
    </dgm:pt>
    <dgm:pt modelId="{537220E8-9705-4B58-8003-EAA2484C9E7D}" type="pres">
      <dgm:prSet presAssocID="{B148BBA2-5338-4C72-B1FE-2F1C97526055}" presName="sibTrans" presStyleCnt="0"/>
      <dgm:spPr/>
    </dgm:pt>
    <dgm:pt modelId="{CE96B542-5008-4522-9593-28040117B146}" type="pres">
      <dgm:prSet presAssocID="{41B467CE-B991-4B89-8DAC-69786DF82C15}" presName="node" presStyleLbl="node1" presStyleIdx="5" presStyleCnt="7">
        <dgm:presLayoutVars>
          <dgm:bulletEnabled val="1"/>
        </dgm:presLayoutVars>
      </dgm:prSet>
      <dgm:spPr/>
    </dgm:pt>
    <dgm:pt modelId="{ADBC8164-CEAB-46C7-8BF4-201B892A7307}" type="pres">
      <dgm:prSet presAssocID="{D600342E-AAE2-4911-874C-E74F0ABBAF8D}" presName="sibTrans" presStyleCnt="0"/>
      <dgm:spPr/>
    </dgm:pt>
    <dgm:pt modelId="{80C1EAE1-A7C1-43E7-89F8-2B1A8D4B15BF}" type="pres">
      <dgm:prSet presAssocID="{3B811F02-B9C4-4595-9BE8-0706F4C2208C}" presName="node" presStyleLbl="node1" presStyleIdx="6" presStyleCnt="7">
        <dgm:presLayoutVars>
          <dgm:bulletEnabled val="1"/>
        </dgm:presLayoutVars>
      </dgm:prSet>
      <dgm:spPr/>
    </dgm:pt>
  </dgm:ptLst>
  <dgm:cxnLst>
    <dgm:cxn modelId="{61C37B2A-256D-4DCA-BBAC-88B4897452D9}" type="presOf" srcId="{EC456143-A869-47BD-B8E9-CDA816A23023}" destId="{A21ABB02-DE32-4FD9-A714-73C76E1008E0}" srcOrd="0" destOrd="0" presId="urn:microsoft.com/office/officeart/2005/8/layout/default"/>
    <dgm:cxn modelId="{4A71153E-59E3-4A98-A6B9-78F53E0E2AED}" type="presOf" srcId="{A18976C2-F79D-4490-A2B8-74687BC5B099}" destId="{6F6479F1-7F50-468D-9EBC-545CCE25370C}" srcOrd="0" destOrd="0" presId="urn:microsoft.com/office/officeart/2005/8/layout/default"/>
    <dgm:cxn modelId="{93F0AA61-E7A1-442B-B39A-52B8F0981D47}" type="presOf" srcId="{21632DD1-D051-438D-8EAD-7700C8971459}" destId="{42D5CCFA-38C0-4323-9BB2-263DD2A74357}" srcOrd="0" destOrd="0" presId="urn:microsoft.com/office/officeart/2005/8/layout/default"/>
    <dgm:cxn modelId="{E8416967-13E0-491D-9CD7-65AA62C0BAEC}" type="presOf" srcId="{2F85BCD3-A704-4C98-9617-DA746A555361}" destId="{2A050F0F-C2A3-4919-9C4E-A5B0D8F1E5C0}" srcOrd="0" destOrd="0" presId="urn:microsoft.com/office/officeart/2005/8/layout/default"/>
    <dgm:cxn modelId="{35385E8D-58DA-4F12-B19B-EB5D5EAB91C9}" type="presOf" srcId="{D41FDB2D-0F96-4D69-9A21-99D2E5E931BE}" destId="{85E86B6E-351A-4337-B940-E5869C499E1C}" srcOrd="0" destOrd="0" presId="urn:microsoft.com/office/officeart/2005/8/layout/default"/>
    <dgm:cxn modelId="{61181090-02D7-45F9-B461-0108D5E90332}" type="presOf" srcId="{D909244D-55ED-4CC5-8908-EC2CD4A34EC4}" destId="{3A134963-4DBE-49EA-9A26-152B0A55C6FF}" srcOrd="0" destOrd="0" presId="urn:microsoft.com/office/officeart/2005/8/layout/default"/>
    <dgm:cxn modelId="{852FC698-EA7E-41ED-A32E-A44A2648DCD0}" srcId="{EC456143-A869-47BD-B8E9-CDA816A23023}" destId="{2F85BCD3-A704-4C98-9617-DA746A555361}" srcOrd="3" destOrd="0" parTransId="{7214E7F9-F207-4ECC-A3CD-75BD6BF4B30E}" sibTransId="{0411B0A4-DFF4-4FC5-83EF-E2BDE21F434F}"/>
    <dgm:cxn modelId="{3F06579A-B7AC-4BCD-863D-D27DE65DF9B1}" srcId="{EC456143-A869-47BD-B8E9-CDA816A23023}" destId="{D909244D-55ED-4CC5-8908-EC2CD4A34EC4}" srcOrd="4" destOrd="0" parTransId="{B510C193-F6EA-4C0D-989E-F701A464ACDD}" sibTransId="{B148BBA2-5338-4C72-B1FE-2F1C97526055}"/>
    <dgm:cxn modelId="{6DE1C09E-FAEC-4611-A5AC-0BE638270D60}" srcId="{EC456143-A869-47BD-B8E9-CDA816A23023}" destId="{A18976C2-F79D-4490-A2B8-74687BC5B099}" srcOrd="0" destOrd="0" parTransId="{54622F2D-69A5-4B44-99CD-6B60286C7FCB}" sibTransId="{7A78244E-6F99-4D6A-8F91-25A4BF0E1FBA}"/>
    <dgm:cxn modelId="{52F757A9-29EB-452F-AD83-954D83F79622}" srcId="{EC456143-A869-47BD-B8E9-CDA816A23023}" destId="{21632DD1-D051-438D-8EAD-7700C8971459}" srcOrd="1" destOrd="0" parTransId="{51ABC898-C63A-4B3E-B0DF-0D229462FE2C}" sibTransId="{A35975FD-495D-4DB2-80F7-87242057D07C}"/>
    <dgm:cxn modelId="{31A3B9C0-0465-4F83-B381-72C5218EAE1A}" srcId="{EC456143-A869-47BD-B8E9-CDA816A23023}" destId="{D41FDB2D-0F96-4D69-9A21-99D2E5E931BE}" srcOrd="2" destOrd="0" parTransId="{8551C4BB-C3D8-4C81-AB11-3A27E9A0F45A}" sibTransId="{79AA3B0C-CBC9-4F9D-97B6-BD89CB6107F5}"/>
    <dgm:cxn modelId="{646BC3CB-82A2-4E4F-9485-6BBE49333315}" type="presOf" srcId="{3B811F02-B9C4-4595-9BE8-0706F4C2208C}" destId="{80C1EAE1-A7C1-43E7-89F8-2B1A8D4B15BF}" srcOrd="0" destOrd="0" presId="urn:microsoft.com/office/officeart/2005/8/layout/default"/>
    <dgm:cxn modelId="{51AE0EDC-0854-4CE1-B2B6-4B0D68749082}" srcId="{EC456143-A869-47BD-B8E9-CDA816A23023}" destId="{3B811F02-B9C4-4595-9BE8-0706F4C2208C}" srcOrd="6" destOrd="0" parTransId="{25030F31-5C0E-43A8-B2DC-5F492C42EED0}" sibTransId="{F60967E8-A2EA-4E65-AF45-C3EA3A53FE36}"/>
    <dgm:cxn modelId="{BD025AF3-8C69-4873-AD17-361D791DF881}" srcId="{EC456143-A869-47BD-B8E9-CDA816A23023}" destId="{41B467CE-B991-4B89-8DAC-69786DF82C15}" srcOrd="5" destOrd="0" parTransId="{DF69B36B-FEA2-462A-B22D-286562901131}" sibTransId="{D600342E-AAE2-4911-874C-E74F0ABBAF8D}"/>
    <dgm:cxn modelId="{176CCFFB-5592-4AAA-9334-7E8B9AF3C4E3}" type="presOf" srcId="{41B467CE-B991-4B89-8DAC-69786DF82C15}" destId="{CE96B542-5008-4522-9593-28040117B146}" srcOrd="0" destOrd="0" presId="urn:microsoft.com/office/officeart/2005/8/layout/default"/>
    <dgm:cxn modelId="{1AFACB3E-9393-413F-BF9E-AA9DF4AACF85}" type="presParOf" srcId="{A21ABB02-DE32-4FD9-A714-73C76E1008E0}" destId="{6F6479F1-7F50-468D-9EBC-545CCE25370C}" srcOrd="0" destOrd="0" presId="urn:microsoft.com/office/officeart/2005/8/layout/default"/>
    <dgm:cxn modelId="{748B0646-83B1-4D7B-A110-E999033F9105}" type="presParOf" srcId="{A21ABB02-DE32-4FD9-A714-73C76E1008E0}" destId="{C8F365B5-2863-4CC4-9507-6DF78D5EA3AC}" srcOrd="1" destOrd="0" presId="urn:microsoft.com/office/officeart/2005/8/layout/default"/>
    <dgm:cxn modelId="{D15E1931-884A-43DB-85BD-D0C665189733}" type="presParOf" srcId="{A21ABB02-DE32-4FD9-A714-73C76E1008E0}" destId="{42D5CCFA-38C0-4323-9BB2-263DD2A74357}" srcOrd="2" destOrd="0" presId="urn:microsoft.com/office/officeart/2005/8/layout/default"/>
    <dgm:cxn modelId="{CF14DB3A-B413-4E2D-B43F-3C9C9BC8A4EA}" type="presParOf" srcId="{A21ABB02-DE32-4FD9-A714-73C76E1008E0}" destId="{D5459FC4-B20E-4AEF-B2DE-DE18D339C9D0}" srcOrd="3" destOrd="0" presId="urn:microsoft.com/office/officeart/2005/8/layout/default"/>
    <dgm:cxn modelId="{32A896CC-ECD2-42FC-B8E5-9689B3C2078B}" type="presParOf" srcId="{A21ABB02-DE32-4FD9-A714-73C76E1008E0}" destId="{85E86B6E-351A-4337-B940-E5869C499E1C}" srcOrd="4" destOrd="0" presId="urn:microsoft.com/office/officeart/2005/8/layout/default"/>
    <dgm:cxn modelId="{5ADCC5D9-2E42-4C16-8F76-C57DF2ED4D89}" type="presParOf" srcId="{A21ABB02-DE32-4FD9-A714-73C76E1008E0}" destId="{29751EE5-B8B8-44DD-ABAB-A88C1913FCD8}" srcOrd="5" destOrd="0" presId="urn:microsoft.com/office/officeart/2005/8/layout/default"/>
    <dgm:cxn modelId="{6AEB01A5-2BEF-46A1-AC45-B83E5B51DFB4}" type="presParOf" srcId="{A21ABB02-DE32-4FD9-A714-73C76E1008E0}" destId="{2A050F0F-C2A3-4919-9C4E-A5B0D8F1E5C0}" srcOrd="6" destOrd="0" presId="urn:microsoft.com/office/officeart/2005/8/layout/default"/>
    <dgm:cxn modelId="{49AEE0C2-0279-4C4C-916A-76A0A56C5943}" type="presParOf" srcId="{A21ABB02-DE32-4FD9-A714-73C76E1008E0}" destId="{D21B783E-D018-43E5-9B96-A5C717DD990A}" srcOrd="7" destOrd="0" presId="urn:microsoft.com/office/officeart/2005/8/layout/default"/>
    <dgm:cxn modelId="{B1A57FDC-D3A7-4171-A331-782BD4B9D46D}" type="presParOf" srcId="{A21ABB02-DE32-4FD9-A714-73C76E1008E0}" destId="{3A134963-4DBE-49EA-9A26-152B0A55C6FF}" srcOrd="8" destOrd="0" presId="urn:microsoft.com/office/officeart/2005/8/layout/default"/>
    <dgm:cxn modelId="{7A1E0F2B-F7E7-479E-AF64-3398F549FDE8}" type="presParOf" srcId="{A21ABB02-DE32-4FD9-A714-73C76E1008E0}" destId="{537220E8-9705-4B58-8003-EAA2484C9E7D}" srcOrd="9" destOrd="0" presId="urn:microsoft.com/office/officeart/2005/8/layout/default"/>
    <dgm:cxn modelId="{EF6AD4BE-53FF-4594-AB7B-A60C67B316AE}" type="presParOf" srcId="{A21ABB02-DE32-4FD9-A714-73C76E1008E0}" destId="{CE96B542-5008-4522-9593-28040117B146}" srcOrd="10" destOrd="0" presId="urn:microsoft.com/office/officeart/2005/8/layout/default"/>
    <dgm:cxn modelId="{71B789BC-49B6-41A5-84B3-63B45F6FF60E}" type="presParOf" srcId="{A21ABB02-DE32-4FD9-A714-73C76E1008E0}" destId="{ADBC8164-CEAB-46C7-8BF4-201B892A7307}" srcOrd="11" destOrd="0" presId="urn:microsoft.com/office/officeart/2005/8/layout/default"/>
    <dgm:cxn modelId="{5221FB44-9377-44B1-9CF4-BF866BA898A5}" type="presParOf" srcId="{A21ABB02-DE32-4FD9-A714-73C76E1008E0}" destId="{80C1EAE1-A7C1-43E7-89F8-2B1A8D4B15B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479F1-7F50-468D-9EBC-545CCE25370C}">
      <dsp:nvSpPr>
        <dsp:cNvPr id="0" name=""/>
        <dsp:cNvSpPr/>
      </dsp:nvSpPr>
      <dsp:spPr>
        <a:xfrm>
          <a:off x="2518" y="642037"/>
          <a:ext cx="1997970" cy="11987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Confianza a los usuarios</a:t>
          </a:r>
          <a:endParaRPr lang="en-US" sz="2300" kern="1200"/>
        </a:p>
      </dsp:txBody>
      <dsp:txXfrm>
        <a:off x="2518" y="642037"/>
        <a:ext cx="1997970" cy="1198782"/>
      </dsp:txXfrm>
    </dsp:sp>
    <dsp:sp modelId="{42D5CCFA-38C0-4323-9BB2-263DD2A74357}">
      <dsp:nvSpPr>
        <dsp:cNvPr id="0" name=""/>
        <dsp:cNvSpPr/>
      </dsp:nvSpPr>
      <dsp:spPr>
        <a:xfrm>
          <a:off x="2200286" y="642037"/>
          <a:ext cx="1997970" cy="1198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Distribución de cargas</a:t>
          </a:r>
          <a:endParaRPr lang="en-US" sz="2300" kern="1200"/>
        </a:p>
      </dsp:txBody>
      <dsp:txXfrm>
        <a:off x="2200286" y="642037"/>
        <a:ext cx="1997970" cy="1198782"/>
      </dsp:txXfrm>
    </dsp:sp>
    <dsp:sp modelId="{85E86B6E-351A-4337-B940-E5869C499E1C}">
      <dsp:nvSpPr>
        <dsp:cNvPr id="0" name=""/>
        <dsp:cNvSpPr/>
      </dsp:nvSpPr>
      <dsp:spPr>
        <a:xfrm>
          <a:off x="4398054" y="642037"/>
          <a:ext cx="1997970" cy="11987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 dirty="0"/>
            <a:t>Mejora el rendimiento</a:t>
          </a:r>
          <a:endParaRPr lang="en-US" sz="2300" kern="1200" dirty="0"/>
        </a:p>
      </dsp:txBody>
      <dsp:txXfrm>
        <a:off x="4398054" y="642037"/>
        <a:ext cx="1997970" cy="1198782"/>
      </dsp:txXfrm>
    </dsp:sp>
    <dsp:sp modelId="{2A050F0F-C2A3-4919-9C4E-A5B0D8F1E5C0}">
      <dsp:nvSpPr>
        <dsp:cNvPr id="0" name=""/>
        <dsp:cNvSpPr/>
      </dsp:nvSpPr>
      <dsp:spPr>
        <a:xfrm>
          <a:off x="6595822" y="642037"/>
          <a:ext cx="1997970" cy="11987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 dirty="0"/>
            <a:t>Evita amenazas cibernéticas</a:t>
          </a:r>
          <a:endParaRPr lang="en-US" sz="2300" kern="1200" dirty="0"/>
        </a:p>
      </dsp:txBody>
      <dsp:txXfrm>
        <a:off x="6595822" y="642037"/>
        <a:ext cx="1997970" cy="1198782"/>
      </dsp:txXfrm>
    </dsp:sp>
    <dsp:sp modelId="{3A134963-4DBE-49EA-9A26-152B0A55C6FF}">
      <dsp:nvSpPr>
        <dsp:cNvPr id="0" name=""/>
        <dsp:cNvSpPr/>
      </dsp:nvSpPr>
      <dsp:spPr>
        <a:xfrm>
          <a:off x="1101402" y="2040617"/>
          <a:ext cx="1997970" cy="11987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Mejora la productividad</a:t>
          </a:r>
          <a:endParaRPr lang="en-US" sz="2300" kern="1200" dirty="0"/>
        </a:p>
      </dsp:txBody>
      <dsp:txXfrm>
        <a:off x="1101402" y="2040617"/>
        <a:ext cx="1997970" cy="1198782"/>
      </dsp:txXfrm>
    </dsp:sp>
    <dsp:sp modelId="{CE96B542-5008-4522-9593-28040117B146}">
      <dsp:nvSpPr>
        <dsp:cNvPr id="0" name=""/>
        <dsp:cNvSpPr/>
      </dsp:nvSpPr>
      <dsp:spPr>
        <a:xfrm>
          <a:off x="3299170" y="2040617"/>
          <a:ext cx="1997970" cy="11987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Aumenta la seguridad</a:t>
          </a:r>
          <a:endParaRPr lang="es-CR" sz="2300" kern="1200" dirty="0"/>
        </a:p>
      </dsp:txBody>
      <dsp:txXfrm>
        <a:off x="3299170" y="2040617"/>
        <a:ext cx="1997970" cy="1198782"/>
      </dsp:txXfrm>
    </dsp:sp>
    <dsp:sp modelId="{80C1EAE1-A7C1-43E7-89F8-2B1A8D4B15BF}">
      <dsp:nvSpPr>
        <dsp:cNvPr id="0" name=""/>
        <dsp:cNvSpPr/>
      </dsp:nvSpPr>
      <dsp:spPr>
        <a:xfrm>
          <a:off x="5496938" y="2040617"/>
          <a:ext cx="1997970" cy="11987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 dirty="0"/>
            <a:t>Calidad del sistema</a:t>
          </a:r>
        </a:p>
      </dsp:txBody>
      <dsp:txXfrm>
        <a:off x="5496938" y="2040617"/>
        <a:ext cx="1997970" cy="1198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A72D-E2E2-42C7-9512-7250EC6B6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R" dirty="0"/>
              <a:t>Alta Disponibilidad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CDC514-DBDD-4280-9C1E-3C093BDEC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25009"/>
            <a:ext cx="7766936" cy="522723"/>
          </a:xfrm>
        </p:spPr>
        <p:txBody>
          <a:bodyPr/>
          <a:lstStyle/>
          <a:p>
            <a:r>
              <a:rPr lang="es-CR" dirty="0"/>
              <a:t>Alexander Díaz Rojas</a:t>
            </a:r>
          </a:p>
        </p:txBody>
      </p:sp>
    </p:spTree>
    <p:extLst>
      <p:ext uri="{BB962C8B-B14F-4D97-AF65-F5344CB8AC3E}">
        <p14:creationId xmlns:p14="http://schemas.microsoft.com/office/powerpoint/2010/main" val="345064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34A0F-0493-4861-B052-F4A7CE5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s-CR" dirty="0"/>
              <a:t>Que podemos definir como alta disponibilidad?</a:t>
            </a:r>
          </a:p>
        </p:txBody>
      </p:sp>
      <p:sp>
        <p:nvSpPr>
          <p:cNvPr id="39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8FE36-F79C-40AF-8D3A-B48F1559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s-ES" sz="2000" dirty="0"/>
              <a:t>La alta disponibilidad es cuando contamos con un servicio, el cual no puede estar ocupado o caído en ningún instante, debe estar siempre disponible.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/>
              <a:t>Como por ejemplo, algunos servicios que utilizan los bancos, como transacciones, servicios de seguridad.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3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720EF-FB03-411D-AC49-219E0935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CR"/>
              <a:t>Ventajas de tener alta disponibilidad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E7B5AFE-43CE-4ED3-AAC7-EDE89448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04511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68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DD2C3-D285-404F-BB03-7A302619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Ejemplo de Alta Disponibilidad</a:t>
            </a:r>
            <a:endParaRPr lang="es-CR" dirty="0"/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C6596A97-CF3D-4B4D-A3D6-38F7A9F08B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36" y="1270000"/>
            <a:ext cx="7225166" cy="53616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59898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88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Alta Disponibilidad</vt:lpstr>
      <vt:lpstr>Que podemos definir como alta disponibilidad?</vt:lpstr>
      <vt:lpstr>Ventajas de tener alta disponibilidad</vt:lpstr>
      <vt:lpstr>Ejemplo de Alta Disponibilidad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Alta Disponibilidad</dc:title>
  <dc:creator>DIAZ ROJAS ALEXANDER</dc:creator>
  <cp:lastModifiedBy>DIAZ ROJAS ALEXANDER</cp:lastModifiedBy>
  <cp:revision>7</cp:revision>
  <dcterms:created xsi:type="dcterms:W3CDTF">2021-09-22T05:03:34Z</dcterms:created>
  <dcterms:modified xsi:type="dcterms:W3CDTF">2021-09-23T05:48:06Z</dcterms:modified>
</cp:coreProperties>
</file>