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7675-25F8-419A-B0A5-4CFBC72C11A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1946-6B59-40A0-878F-ACC4C1A6F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1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7675-25F8-419A-B0A5-4CFBC72C11A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1946-6B59-40A0-878F-ACC4C1A6F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66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7675-25F8-419A-B0A5-4CFBC72C11A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1946-6B59-40A0-878F-ACC4C1A6F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18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7675-25F8-419A-B0A5-4CFBC72C11A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1946-6B59-40A0-878F-ACC4C1A6F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17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7675-25F8-419A-B0A5-4CFBC72C11A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1946-6B59-40A0-878F-ACC4C1A6F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15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7675-25F8-419A-B0A5-4CFBC72C11A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1946-6B59-40A0-878F-ACC4C1A6F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20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7675-25F8-419A-B0A5-4CFBC72C11A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1946-6B59-40A0-878F-ACC4C1A6F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04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7675-25F8-419A-B0A5-4CFBC72C11A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1946-6B59-40A0-878F-ACC4C1A6F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11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7675-25F8-419A-B0A5-4CFBC72C11A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1946-6B59-40A0-878F-ACC4C1A6F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5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7675-25F8-419A-B0A5-4CFBC72C11A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4971946-6B59-40A0-878F-ACC4C1A6F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9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7675-25F8-419A-B0A5-4CFBC72C11A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1946-6B59-40A0-878F-ACC4C1A6F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3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7675-25F8-419A-B0A5-4CFBC72C11A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1946-6B59-40A0-878F-ACC4C1A6F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5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7675-25F8-419A-B0A5-4CFBC72C11A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1946-6B59-40A0-878F-ACC4C1A6F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2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7675-25F8-419A-B0A5-4CFBC72C11A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1946-6B59-40A0-878F-ACC4C1A6F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5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7675-25F8-419A-B0A5-4CFBC72C11A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1946-6B59-40A0-878F-ACC4C1A6F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1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7675-25F8-419A-B0A5-4CFBC72C11A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1946-6B59-40A0-878F-ACC4C1A6F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73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7675-25F8-419A-B0A5-4CFBC72C11A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1946-6B59-40A0-878F-ACC4C1A6F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1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7D7675-25F8-419A-B0A5-4CFBC72C11A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971946-6B59-40A0-878F-ACC4C1A6F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6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C888-1049-4B1F-9C39-1A69703A6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Electronic Medical</a:t>
            </a:r>
            <a:br>
              <a:rPr lang="en-US" dirty="0"/>
            </a:br>
            <a:r>
              <a:rPr lang="en-US" dirty="0"/>
              <a:t>Record System (EMRS)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53F70-4108-48FE-B92C-7C1D4C2B33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Neis &amp; Richard Osborn</a:t>
            </a:r>
          </a:p>
          <a:p>
            <a:r>
              <a:rPr lang="en-US" dirty="0"/>
              <a:t>G18</a:t>
            </a:r>
          </a:p>
        </p:txBody>
      </p:sp>
    </p:spTree>
    <p:extLst>
      <p:ext uri="{BB962C8B-B14F-4D97-AF65-F5344CB8AC3E}">
        <p14:creationId xmlns:p14="http://schemas.microsoft.com/office/powerpoint/2010/main" val="204302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EF818-0DCB-45B8-8668-2D77EDB8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9A80E-9290-45E5-BBC1-D7B69D6A5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11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448B2-28C9-435E-964F-C58AF1A0F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D7B39-1BAC-4A23-BBD9-CD110B1BB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66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71F0E-8DEC-4ABF-B0E4-E7DD32A2D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242C8-7DB9-44CE-AD7E-736413CE6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48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2961-499C-424C-9A62-FEB5952B2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D5C63-E470-4F0F-9DA1-16FA01630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3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DF0F57-A54B-4126-B5FE-2997785CE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EMRS Demo</a:t>
            </a:r>
          </a:p>
        </p:txBody>
      </p:sp>
    </p:spTree>
    <p:extLst>
      <p:ext uri="{BB962C8B-B14F-4D97-AF65-F5344CB8AC3E}">
        <p14:creationId xmlns:p14="http://schemas.microsoft.com/office/powerpoint/2010/main" val="3219342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</TotalTime>
  <Words>15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Electronic Medical Record System (EMRS)</vt:lpstr>
      <vt:lpstr>Introduction</vt:lpstr>
      <vt:lpstr>Design</vt:lpstr>
      <vt:lpstr>Tools</vt:lpstr>
      <vt:lpstr>Lessons Learned</vt:lpstr>
      <vt:lpstr>EMRS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Medical Record System (EMRS)</dc:title>
  <dc:creator>Neis, John</dc:creator>
  <cp:lastModifiedBy>Neis, John</cp:lastModifiedBy>
  <cp:revision>1</cp:revision>
  <dcterms:created xsi:type="dcterms:W3CDTF">2020-04-29T18:02:08Z</dcterms:created>
  <dcterms:modified xsi:type="dcterms:W3CDTF">2020-04-29T18:04:39Z</dcterms:modified>
</cp:coreProperties>
</file>