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71" r:id="rId6"/>
    <p:sldId id="272" r:id="rId7"/>
    <p:sldId id="258" r:id="rId8"/>
    <p:sldId id="264" r:id="rId9"/>
    <p:sldId id="265" r:id="rId10"/>
    <p:sldId id="266" r:id="rId11"/>
    <p:sldId id="267" r:id="rId12"/>
    <p:sldId id="268" r:id="rId13"/>
    <p:sldId id="259" r:id="rId14"/>
    <p:sldId id="262" r:id="rId15"/>
    <p:sldId id="263" r:id="rId16"/>
    <p:sldId id="260"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175701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7D7675-25F8-419A-B0A5-4CFBC72C11A3}"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633366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523618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345791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357611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3037920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4050804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1571411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339265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223729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D7675-25F8-419A-B0A5-4CFBC72C11A3}"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273833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7D7675-25F8-419A-B0A5-4CFBC72C11A3}"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77855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7D7675-25F8-419A-B0A5-4CFBC72C11A3}"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342662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7D7675-25F8-419A-B0A5-4CFBC72C11A3}"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64305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D7675-25F8-419A-B0A5-4CFBC72C11A3}"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77651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7D7675-25F8-419A-B0A5-4CFBC72C11A3}"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94257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7D7675-25F8-419A-B0A5-4CFBC72C11A3}"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71946-6B59-40A0-878F-ACC4C1A6FE15}" type="slidenum">
              <a:rPr lang="en-US" smtClean="0"/>
              <a:t>‹#›</a:t>
            </a:fld>
            <a:endParaRPr lang="en-US"/>
          </a:p>
        </p:txBody>
      </p:sp>
    </p:spTree>
    <p:extLst>
      <p:ext uri="{BB962C8B-B14F-4D97-AF65-F5344CB8AC3E}">
        <p14:creationId xmlns:p14="http://schemas.microsoft.com/office/powerpoint/2010/main" val="404211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7D7675-25F8-419A-B0A5-4CFBC72C11A3}" type="datetimeFigureOut">
              <a:rPr lang="en-US" smtClean="0"/>
              <a:t>5/6/2020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971946-6B59-40A0-878F-ACC4C1A6FE15}" type="slidenum">
              <a:rPr lang="en-US" smtClean="0"/>
              <a:t>‹#›</a:t>
            </a:fld>
            <a:endParaRPr lang="en-US"/>
          </a:p>
        </p:txBody>
      </p:sp>
    </p:spTree>
    <p:extLst>
      <p:ext uri="{BB962C8B-B14F-4D97-AF65-F5344CB8AC3E}">
        <p14:creationId xmlns:p14="http://schemas.microsoft.com/office/powerpoint/2010/main" val="717760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C888-1049-4B1F-9C39-1A69703A60DF}"/>
              </a:ext>
            </a:extLst>
          </p:cNvPr>
          <p:cNvSpPr>
            <a:spLocks noGrp="1"/>
          </p:cNvSpPr>
          <p:nvPr>
            <p:ph type="ctrTitle"/>
          </p:nvPr>
        </p:nvSpPr>
        <p:spPr/>
        <p:txBody>
          <a:bodyPr/>
          <a:lstStyle/>
          <a:p>
            <a:r>
              <a:rPr lang="en-US" dirty="0"/>
              <a:t>Electronic Medical</a:t>
            </a:r>
            <a:br>
              <a:rPr lang="en-US" dirty="0"/>
            </a:br>
            <a:r>
              <a:rPr lang="en-US" dirty="0"/>
              <a:t>Record System (EMRS)</a:t>
            </a:r>
          </a:p>
        </p:txBody>
      </p:sp>
      <p:sp>
        <p:nvSpPr>
          <p:cNvPr id="3" name="Subtitle 2">
            <a:extLst>
              <a:ext uri="{FF2B5EF4-FFF2-40B4-BE49-F238E27FC236}">
                <a16:creationId xmlns:a16="http://schemas.microsoft.com/office/drawing/2014/main" id="{C7253F70-4108-48FE-B92C-7C1D4C2B332C}"/>
              </a:ext>
            </a:extLst>
          </p:cNvPr>
          <p:cNvSpPr>
            <a:spLocks noGrp="1"/>
          </p:cNvSpPr>
          <p:nvPr>
            <p:ph type="subTitle" idx="1"/>
          </p:nvPr>
        </p:nvSpPr>
        <p:spPr/>
        <p:txBody>
          <a:bodyPr/>
          <a:lstStyle/>
          <a:p>
            <a:r>
              <a:rPr lang="en-US" dirty="0"/>
              <a:t>John Neis &amp; Richard Osborn</a:t>
            </a:r>
          </a:p>
          <a:p>
            <a:r>
              <a:rPr lang="en-US" dirty="0"/>
              <a:t>G18</a:t>
            </a:r>
          </a:p>
        </p:txBody>
      </p:sp>
    </p:spTree>
    <p:extLst>
      <p:ext uri="{BB962C8B-B14F-4D97-AF65-F5344CB8AC3E}">
        <p14:creationId xmlns:p14="http://schemas.microsoft.com/office/powerpoint/2010/main" val="2043021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D996-5F9D-478A-A111-3F3FF62AA8E3}"/>
              </a:ext>
            </a:extLst>
          </p:cNvPr>
          <p:cNvSpPr>
            <a:spLocks noGrp="1"/>
          </p:cNvSpPr>
          <p:nvPr>
            <p:ph type="title"/>
          </p:nvPr>
        </p:nvSpPr>
        <p:spPr/>
        <p:txBody>
          <a:bodyPr/>
          <a:lstStyle/>
          <a:p>
            <a:r>
              <a:rPr lang="en-US" dirty="0"/>
              <a:t>Design – Updated UI</a:t>
            </a:r>
          </a:p>
        </p:txBody>
      </p:sp>
      <p:pic>
        <p:nvPicPr>
          <p:cNvPr id="5" name="Content Placeholder 4" descr="A screenshot of a cell phone&#10;&#10;Description automatically generated">
            <a:extLst>
              <a:ext uri="{FF2B5EF4-FFF2-40B4-BE49-F238E27FC236}">
                <a16:creationId xmlns:a16="http://schemas.microsoft.com/office/drawing/2014/main" id="{229177D8-B1AC-42B8-8472-30A1ABD5C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745" y="2667000"/>
            <a:ext cx="5547847" cy="3124200"/>
          </a:xfrm>
        </p:spPr>
      </p:pic>
    </p:spTree>
    <p:extLst>
      <p:ext uri="{BB962C8B-B14F-4D97-AF65-F5344CB8AC3E}">
        <p14:creationId xmlns:p14="http://schemas.microsoft.com/office/powerpoint/2010/main" val="241140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531B-5800-4100-9AF4-D7112C066762}"/>
              </a:ext>
            </a:extLst>
          </p:cNvPr>
          <p:cNvSpPr>
            <a:spLocks noGrp="1"/>
          </p:cNvSpPr>
          <p:nvPr>
            <p:ph type="title"/>
          </p:nvPr>
        </p:nvSpPr>
        <p:spPr>
          <a:xfrm>
            <a:off x="1311056" y="0"/>
            <a:ext cx="10018713" cy="1752599"/>
          </a:xfrm>
        </p:spPr>
        <p:txBody>
          <a:bodyPr/>
          <a:lstStyle/>
          <a:p>
            <a:r>
              <a:rPr lang="en-US" dirty="0"/>
              <a:t>Design – Updated UI</a:t>
            </a:r>
          </a:p>
        </p:txBody>
      </p:sp>
      <p:pic>
        <p:nvPicPr>
          <p:cNvPr id="5" name="Content Placeholder 4" descr="A screenshot of a cell phone&#10;&#10;Description automatically generated">
            <a:extLst>
              <a:ext uri="{FF2B5EF4-FFF2-40B4-BE49-F238E27FC236}">
                <a16:creationId xmlns:a16="http://schemas.microsoft.com/office/drawing/2014/main" id="{F87B21BB-8B23-46D4-A14C-093D9CD18A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620" y="1444591"/>
            <a:ext cx="4493265" cy="2527901"/>
          </a:xfrm>
        </p:spPr>
      </p:pic>
      <p:pic>
        <p:nvPicPr>
          <p:cNvPr id="7" name="Picture 6" descr="A screenshot of a cell phone&#10;&#10;Description automatically generated">
            <a:extLst>
              <a:ext uri="{FF2B5EF4-FFF2-40B4-BE49-F238E27FC236}">
                <a16:creationId xmlns:a16="http://schemas.microsoft.com/office/drawing/2014/main" id="{2A8E2AF6-17DF-4336-B0D7-FF0FD0101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115" y="1444591"/>
            <a:ext cx="4493265" cy="252790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924536A-D1E9-4E90-96F4-3F05FEEC8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3780" y="4149458"/>
            <a:ext cx="4493264" cy="2527901"/>
          </a:xfrm>
          <a:prstGeom prst="rect">
            <a:avLst/>
          </a:prstGeom>
        </p:spPr>
      </p:pic>
    </p:spTree>
    <p:extLst>
      <p:ext uri="{BB962C8B-B14F-4D97-AF65-F5344CB8AC3E}">
        <p14:creationId xmlns:p14="http://schemas.microsoft.com/office/powerpoint/2010/main" val="422364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6D24-3370-407D-9F47-B83B43BF13E3}"/>
              </a:ext>
            </a:extLst>
          </p:cNvPr>
          <p:cNvSpPr>
            <a:spLocks noGrp="1"/>
          </p:cNvSpPr>
          <p:nvPr>
            <p:ph type="title"/>
          </p:nvPr>
        </p:nvSpPr>
        <p:spPr/>
        <p:txBody>
          <a:bodyPr/>
          <a:lstStyle/>
          <a:p>
            <a:r>
              <a:rPr lang="en-US" dirty="0"/>
              <a:t>Design – Updated UI</a:t>
            </a:r>
          </a:p>
        </p:txBody>
      </p:sp>
      <p:pic>
        <p:nvPicPr>
          <p:cNvPr id="5" name="Content Placeholder 4" descr="A screenshot of a cell phone&#10;&#10;Description automatically generated">
            <a:extLst>
              <a:ext uri="{FF2B5EF4-FFF2-40B4-BE49-F238E27FC236}">
                <a16:creationId xmlns:a16="http://schemas.microsoft.com/office/drawing/2014/main" id="{8AC68740-4E1A-4094-9C96-6BB45AABE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3218" y="2667000"/>
            <a:ext cx="5560901" cy="3124200"/>
          </a:xfrm>
        </p:spPr>
      </p:pic>
    </p:spTree>
    <p:extLst>
      <p:ext uri="{BB962C8B-B14F-4D97-AF65-F5344CB8AC3E}">
        <p14:creationId xmlns:p14="http://schemas.microsoft.com/office/powerpoint/2010/main" val="300062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1F0E-8DEC-4ABF-B0E4-E7DD32A2DC32}"/>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AA2242C8-7DB9-44CE-AD7E-736413CE6B52}"/>
              </a:ext>
            </a:extLst>
          </p:cNvPr>
          <p:cNvSpPr>
            <a:spLocks noGrp="1"/>
          </p:cNvSpPr>
          <p:nvPr>
            <p:ph idx="1"/>
          </p:nvPr>
        </p:nvSpPr>
        <p:spPr/>
        <p:txBody>
          <a:bodyPr/>
          <a:lstStyle/>
          <a:p>
            <a:r>
              <a:rPr lang="en-US" dirty="0"/>
              <a:t>Development tools</a:t>
            </a:r>
          </a:p>
          <a:p>
            <a:pPr lvl="1"/>
            <a:r>
              <a:rPr lang="en-US" dirty="0"/>
              <a:t>Visual Studio 2019</a:t>
            </a:r>
          </a:p>
          <a:p>
            <a:pPr lvl="1"/>
            <a:r>
              <a:rPr lang="en-US" dirty="0"/>
              <a:t>Paint.NET</a:t>
            </a:r>
          </a:p>
          <a:p>
            <a:pPr lvl="1"/>
            <a:r>
              <a:rPr lang="en-US" dirty="0"/>
              <a:t>Windows PowerShell</a:t>
            </a:r>
          </a:p>
          <a:p>
            <a:pPr lvl="1"/>
            <a:r>
              <a:rPr lang="en-US" dirty="0"/>
              <a:t>MySQL client terminal</a:t>
            </a:r>
          </a:p>
          <a:p>
            <a:pPr lvl="1"/>
            <a:r>
              <a:rPr lang="en-US" dirty="0"/>
              <a:t>Windows Subsystem for Linux</a:t>
            </a:r>
          </a:p>
        </p:txBody>
      </p:sp>
    </p:spTree>
    <p:extLst>
      <p:ext uri="{BB962C8B-B14F-4D97-AF65-F5344CB8AC3E}">
        <p14:creationId xmlns:p14="http://schemas.microsoft.com/office/powerpoint/2010/main" val="345174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BDBE-0124-4DF4-B1BE-25F8862C3E94}"/>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A94291E1-5B4A-413C-BCDE-0124A93A5B87}"/>
              </a:ext>
            </a:extLst>
          </p:cNvPr>
          <p:cNvSpPr>
            <a:spLocks noGrp="1"/>
          </p:cNvSpPr>
          <p:nvPr>
            <p:ph idx="1"/>
          </p:nvPr>
        </p:nvSpPr>
        <p:spPr/>
        <p:txBody>
          <a:bodyPr/>
          <a:lstStyle/>
          <a:p>
            <a:r>
              <a:rPr lang="en-US" dirty="0"/>
              <a:t>Programming Languages</a:t>
            </a:r>
          </a:p>
          <a:p>
            <a:pPr lvl="1"/>
            <a:r>
              <a:rPr lang="en-US" dirty="0"/>
              <a:t>Visual C#</a:t>
            </a:r>
          </a:p>
          <a:p>
            <a:pPr lvl="1"/>
            <a:r>
              <a:rPr lang="en-US" dirty="0"/>
              <a:t>.NET 4.7.2</a:t>
            </a:r>
          </a:p>
          <a:p>
            <a:pPr lvl="1"/>
            <a:r>
              <a:rPr lang="en-US" dirty="0"/>
              <a:t>SQL</a:t>
            </a:r>
          </a:p>
        </p:txBody>
      </p:sp>
    </p:spTree>
    <p:extLst>
      <p:ext uri="{BB962C8B-B14F-4D97-AF65-F5344CB8AC3E}">
        <p14:creationId xmlns:p14="http://schemas.microsoft.com/office/powerpoint/2010/main" val="76593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4367-BA91-4821-BFCD-699E50EEBA69}"/>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FC5F3B7F-F122-447B-B933-D10BB58B8004}"/>
              </a:ext>
            </a:extLst>
          </p:cNvPr>
          <p:cNvSpPr>
            <a:spLocks noGrp="1"/>
          </p:cNvSpPr>
          <p:nvPr>
            <p:ph idx="1"/>
          </p:nvPr>
        </p:nvSpPr>
        <p:spPr/>
        <p:txBody>
          <a:bodyPr/>
          <a:lstStyle/>
          <a:p>
            <a:r>
              <a:rPr lang="en-US" dirty="0"/>
              <a:t>Version Control and Documentation</a:t>
            </a:r>
          </a:p>
          <a:p>
            <a:pPr lvl="1"/>
            <a:r>
              <a:rPr lang="en-US" dirty="0"/>
              <a:t>GitHub</a:t>
            </a:r>
          </a:p>
          <a:p>
            <a:pPr lvl="1"/>
            <a:r>
              <a:rPr lang="en-US" dirty="0"/>
              <a:t>Microsoft Word</a:t>
            </a:r>
          </a:p>
          <a:p>
            <a:pPr lvl="1"/>
            <a:r>
              <a:rPr lang="en-US" dirty="0" err="1"/>
              <a:t>StarUML</a:t>
            </a:r>
            <a:endParaRPr lang="en-US" dirty="0"/>
          </a:p>
        </p:txBody>
      </p:sp>
    </p:spTree>
    <p:extLst>
      <p:ext uri="{BB962C8B-B14F-4D97-AF65-F5344CB8AC3E}">
        <p14:creationId xmlns:p14="http://schemas.microsoft.com/office/powerpoint/2010/main" val="275815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2961-499C-424C-9A62-FEB5952B224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748D5C63-E470-4F0F-9DA1-16FA01630F6B}"/>
              </a:ext>
            </a:extLst>
          </p:cNvPr>
          <p:cNvSpPr>
            <a:spLocks noGrp="1"/>
          </p:cNvSpPr>
          <p:nvPr>
            <p:ph idx="1"/>
          </p:nvPr>
        </p:nvSpPr>
        <p:spPr/>
        <p:txBody>
          <a:bodyPr/>
          <a:lstStyle/>
          <a:p>
            <a:r>
              <a:rPr lang="en-US" dirty="0"/>
              <a:t>Implementation and integration of a database system</a:t>
            </a:r>
          </a:p>
          <a:p>
            <a:r>
              <a:rPr lang="en-US" dirty="0"/>
              <a:t>Debugging and maintenance of a database system</a:t>
            </a:r>
          </a:p>
          <a:p>
            <a:r>
              <a:rPr lang="en-US" dirty="0"/>
              <a:t>Validation of database state with constraints</a:t>
            </a:r>
          </a:p>
          <a:p>
            <a:r>
              <a:rPr lang="en-US" dirty="0"/>
              <a:t>Engineering and documentation of major software system</a:t>
            </a:r>
          </a:p>
        </p:txBody>
      </p:sp>
    </p:spTree>
    <p:extLst>
      <p:ext uri="{BB962C8B-B14F-4D97-AF65-F5344CB8AC3E}">
        <p14:creationId xmlns:p14="http://schemas.microsoft.com/office/powerpoint/2010/main" val="1744233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DF0F57-A54B-4126-B5FE-2997785CE31F}"/>
              </a:ext>
            </a:extLst>
          </p:cNvPr>
          <p:cNvSpPr>
            <a:spLocks noGrp="1"/>
          </p:cNvSpPr>
          <p:nvPr>
            <p:ph type="title"/>
          </p:nvPr>
        </p:nvSpPr>
        <p:spPr/>
        <p:txBody>
          <a:bodyPr/>
          <a:lstStyle/>
          <a:p>
            <a:r>
              <a:rPr lang="en-US" dirty="0"/>
              <a:t>EMRS Demo</a:t>
            </a:r>
          </a:p>
        </p:txBody>
      </p:sp>
    </p:spTree>
    <p:extLst>
      <p:ext uri="{BB962C8B-B14F-4D97-AF65-F5344CB8AC3E}">
        <p14:creationId xmlns:p14="http://schemas.microsoft.com/office/powerpoint/2010/main" val="321934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F818-0DCB-45B8-8668-2D77EDB894D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169A80E-9290-45E5-BBC1-D7B69D6A5F6E}"/>
              </a:ext>
            </a:extLst>
          </p:cNvPr>
          <p:cNvSpPr>
            <a:spLocks noGrp="1"/>
          </p:cNvSpPr>
          <p:nvPr>
            <p:ph idx="1"/>
          </p:nvPr>
        </p:nvSpPr>
        <p:spPr/>
        <p:txBody>
          <a:bodyPr/>
          <a:lstStyle/>
          <a:p>
            <a:r>
              <a:rPr lang="en-US" dirty="0"/>
              <a:t>EMRS – Electronic Medical Record System</a:t>
            </a:r>
          </a:p>
          <a:p>
            <a:pPr lvl="1"/>
            <a:r>
              <a:rPr lang="en-US" dirty="0"/>
              <a:t>Objective: Provide patients and healthcare professionals easier access to relevant information they may need in the course of treatment. It should be able to streamline tedious tasks repeatedly carried out by healthcare personnel as well as patients.</a:t>
            </a:r>
          </a:p>
        </p:txBody>
      </p:sp>
    </p:spTree>
    <p:extLst>
      <p:ext uri="{BB962C8B-B14F-4D97-AF65-F5344CB8AC3E}">
        <p14:creationId xmlns:p14="http://schemas.microsoft.com/office/powerpoint/2010/main" val="155831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839E-6E0F-4451-954B-C2A48FFE5D5A}"/>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E074B68-7FA8-47DC-8DB3-3C518184F8A1}"/>
              </a:ext>
            </a:extLst>
          </p:cNvPr>
          <p:cNvSpPr>
            <a:spLocks noGrp="1"/>
          </p:cNvSpPr>
          <p:nvPr>
            <p:ph idx="1"/>
          </p:nvPr>
        </p:nvSpPr>
        <p:spPr/>
        <p:txBody>
          <a:bodyPr/>
          <a:lstStyle/>
          <a:p>
            <a:r>
              <a:rPr lang="en-US" dirty="0"/>
              <a:t>Considerations</a:t>
            </a:r>
          </a:p>
          <a:p>
            <a:pPr lvl="1"/>
            <a:r>
              <a:rPr lang="en-US" dirty="0"/>
              <a:t>Provide easy to use, consistent, and reliable system</a:t>
            </a:r>
          </a:p>
          <a:p>
            <a:pPr lvl="1"/>
            <a:r>
              <a:rPr lang="en-US" dirty="0"/>
              <a:t>Data recorded should be relevant to medical care</a:t>
            </a:r>
          </a:p>
          <a:p>
            <a:pPr lvl="1"/>
            <a:r>
              <a:rPr lang="en-US" dirty="0"/>
              <a:t>EMRS system should be broken into subsystems</a:t>
            </a:r>
          </a:p>
        </p:txBody>
      </p:sp>
    </p:spTree>
    <p:extLst>
      <p:ext uri="{BB962C8B-B14F-4D97-AF65-F5344CB8AC3E}">
        <p14:creationId xmlns:p14="http://schemas.microsoft.com/office/powerpoint/2010/main" val="155169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6A51-C133-42D5-A42C-D45FDAB8D5EF}"/>
              </a:ext>
            </a:extLst>
          </p:cNvPr>
          <p:cNvSpPr>
            <a:spLocks noGrp="1"/>
          </p:cNvSpPr>
          <p:nvPr>
            <p:ph type="title"/>
          </p:nvPr>
        </p:nvSpPr>
        <p:spPr>
          <a:xfrm>
            <a:off x="5771115" y="1205164"/>
            <a:ext cx="6420885" cy="1752599"/>
          </a:xfrm>
        </p:spPr>
        <p:txBody>
          <a:bodyPr/>
          <a:lstStyle/>
          <a:p>
            <a:r>
              <a:rPr lang="en-US" dirty="0"/>
              <a:t>Design – Use Case Diagram</a:t>
            </a:r>
          </a:p>
        </p:txBody>
      </p:sp>
      <p:pic>
        <p:nvPicPr>
          <p:cNvPr id="5" name="Content Placeholder 4" descr="A close up of a map&#10;&#10;Description automatically generated">
            <a:extLst>
              <a:ext uri="{FF2B5EF4-FFF2-40B4-BE49-F238E27FC236}">
                <a16:creationId xmlns:a16="http://schemas.microsoft.com/office/drawing/2014/main" id="{69CDD263-60D6-4115-A062-C4A3129E3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68" y="372977"/>
            <a:ext cx="5186276" cy="5527309"/>
          </a:xfrm>
        </p:spPr>
      </p:pic>
    </p:spTree>
    <p:extLst>
      <p:ext uri="{BB962C8B-B14F-4D97-AF65-F5344CB8AC3E}">
        <p14:creationId xmlns:p14="http://schemas.microsoft.com/office/powerpoint/2010/main" val="19995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9102-0261-4A28-A791-3D0C55914F39}"/>
              </a:ext>
            </a:extLst>
          </p:cNvPr>
          <p:cNvSpPr>
            <a:spLocks noGrp="1"/>
          </p:cNvSpPr>
          <p:nvPr>
            <p:ph type="title"/>
          </p:nvPr>
        </p:nvSpPr>
        <p:spPr>
          <a:xfrm>
            <a:off x="6948562" y="955307"/>
            <a:ext cx="4746089" cy="1752599"/>
          </a:xfrm>
        </p:spPr>
        <p:txBody>
          <a:bodyPr/>
          <a:lstStyle/>
          <a:p>
            <a:r>
              <a:rPr lang="en-US" dirty="0"/>
              <a:t>Design – ER Diagram</a:t>
            </a:r>
          </a:p>
        </p:txBody>
      </p:sp>
      <p:pic>
        <p:nvPicPr>
          <p:cNvPr id="5" name="Content Placeholder 4" descr="A picture containing text, map&#10;&#10;Description automatically generated">
            <a:extLst>
              <a:ext uri="{FF2B5EF4-FFF2-40B4-BE49-F238E27FC236}">
                <a16:creationId xmlns:a16="http://schemas.microsoft.com/office/drawing/2014/main" id="{36D38E7B-7E98-4666-99A0-EDF3F4417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349" y="587141"/>
            <a:ext cx="5878468" cy="5242560"/>
          </a:xfrm>
        </p:spPr>
      </p:pic>
    </p:spTree>
    <p:extLst>
      <p:ext uri="{BB962C8B-B14F-4D97-AF65-F5344CB8AC3E}">
        <p14:creationId xmlns:p14="http://schemas.microsoft.com/office/powerpoint/2010/main" val="20112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B09D-6A37-4A99-B29A-5E523C2C2467}"/>
              </a:ext>
            </a:extLst>
          </p:cNvPr>
          <p:cNvSpPr>
            <a:spLocks noGrp="1"/>
          </p:cNvSpPr>
          <p:nvPr>
            <p:ph type="title"/>
          </p:nvPr>
        </p:nvSpPr>
        <p:spPr/>
        <p:txBody>
          <a:bodyPr/>
          <a:lstStyle/>
          <a:p>
            <a:r>
              <a:rPr lang="en-US" dirty="0"/>
              <a:t>Design – Schema Diagram</a:t>
            </a:r>
          </a:p>
        </p:txBody>
      </p:sp>
      <p:pic>
        <p:nvPicPr>
          <p:cNvPr id="5" name="Content Placeholder 4" descr="A screenshot of a cell phone&#10;&#10;Description automatically generated">
            <a:extLst>
              <a:ext uri="{FF2B5EF4-FFF2-40B4-BE49-F238E27FC236}">
                <a16:creationId xmlns:a16="http://schemas.microsoft.com/office/drawing/2014/main" id="{47B0BB0A-9BFB-4BA1-BC5B-1B1542FA7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8115" y="2667000"/>
            <a:ext cx="6911107" cy="3124200"/>
          </a:xfrm>
        </p:spPr>
      </p:pic>
    </p:spTree>
    <p:extLst>
      <p:ext uri="{BB962C8B-B14F-4D97-AF65-F5344CB8AC3E}">
        <p14:creationId xmlns:p14="http://schemas.microsoft.com/office/powerpoint/2010/main" val="338270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48B2-28C9-435E-964F-C58AF1A0F18F}"/>
              </a:ext>
            </a:extLst>
          </p:cNvPr>
          <p:cNvSpPr>
            <a:spLocks noGrp="1"/>
          </p:cNvSpPr>
          <p:nvPr>
            <p:ph type="title"/>
          </p:nvPr>
        </p:nvSpPr>
        <p:spPr/>
        <p:txBody>
          <a:bodyPr/>
          <a:lstStyle/>
          <a:p>
            <a:r>
              <a:rPr lang="en-US" dirty="0"/>
              <a:t>Design – UI Prototypes</a:t>
            </a:r>
          </a:p>
        </p:txBody>
      </p:sp>
      <p:pic>
        <p:nvPicPr>
          <p:cNvPr id="5" name="Content Placeholder 4" descr="A screenshot of a cell phone&#10;&#10;Description automatically generated">
            <a:extLst>
              <a:ext uri="{FF2B5EF4-FFF2-40B4-BE49-F238E27FC236}">
                <a16:creationId xmlns:a16="http://schemas.microsoft.com/office/drawing/2014/main" id="{AB069FA9-51E6-4F6A-B6E5-DB78125D0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228" y="2667000"/>
            <a:ext cx="7158881" cy="3124200"/>
          </a:xfrm>
        </p:spPr>
      </p:pic>
    </p:spTree>
    <p:extLst>
      <p:ext uri="{BB962C8B-B14F-4D97-AF65-F5344CB8AC3E}">
        <p14:creationId xmlns:p14="http://schemas.microsoft.com/office/powerpoint/2010/main" val="199356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8E82-A1D7-4B88-92E3-1921AFDC31E8}"/>
              </a:ext>
            </a:extLst>
          </p:cNvPr>
          <p:cNvSpPr>
            <a:spLocks noGrp="1"/>
          </p:cNvSpPr>
          <p:nvPr>
            <p:ph type="title"/>
          </p:nvPr>
        </p:nvSpPr>
        <p:spPr/>
        <p:txBody>
          <a:bodyPr/>
          <a:lstStyle/>
          <a:p>
            <a:r>
              <a:rPr lang="en-US" dirty="0"/>
              <a:t>Design – UI Prototypes</a:t>
            </a:r>
          </a:p>
        </p:txBody>
      </p:sp>
      <p:pic>
        <p:nvPicPr>
          <p:cNvPr id="5" name="Content Placeholder 4" descr="A picture containing screenshot&#10;&#10;Description automatically generated">
            <a:extLst>
              <a:ext uri="{FF2B5EF4-FFF2-40B4-BE49-F238E27FC236}">
                <a16:creationId xmlns:a16="http://schemas.microsoft.com/office/drawing/2014/main" id="{BBF94FAB-A9AE-4AC9-86A1-B2863B80D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6783" y="2667000"/>
            <a:ext cx="4793772" cy="3124200"/>
          </a:xfrm>
        </p:spPr>
      </p:pic>
    </p:spTree>
    <p:extLst>
      <p:ext uri="{BB962C8B-B14F-4D97-AF65-F5344CB8AC3E}">
        <p14:creationId xmlns:p14="http://schemas.microsoft.com/office/powerpoint/2010/main" val="330205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5B98-FFDA-4D01-ACFA-7E25EB6D2AE7}"/>
              </a:ext>
            </a:extLst>
          </p:cNvPr>
          <p:cNvSpPr>
            <a:spLocks noGrp="1"/>
          </p:cNvSpPr>
          <p:nvPr>
            <p:ph type="title"/>
          </p:nvPr>
        </p:nvSpPr>
        <p:spPr/>
        <p:txBody>
          <a:bodyPr/>
          <a:lstStyle/>
          <a:p>
            <a:r>
              <a:rPr lang="en-US" dirty="0"/>
              <a:t>Design – UI Prototypes</a:t>
            </a:r>
          </a:p>
        </p:txBody>
      </p:sp>
      <p:pic>
        <p:nvPicPr>
          <p:cNvPr id="5" name="Content Placeholder 4" descr="A picture containing screenshot, paper, green, large&#10;&#10;Description automatically generated">
            <a:extLst>
              <a:ext uri="{FF2B5EF4-FFF2-40B4-BE49-F238E27FC236}">
                <a16:creationId xmlns:a16="http://schemas.microsoft.com/office/drawing/2014/main" id="{FFF71E14-7218-421B-8805-33060A7BE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227" y="2667000"/>
            <a:ext cx="6686883" cy="3124200"/>
          </a:xfrm>
        </p:spPr>
      </p:pic>
    </p:spTree>
    <p:extLst>
      <p:ext uri="{BB962C8B-B14F-4D97-AF65-F5344CB8AC3E}">
        <p14:creationId xmlns:p14="http://schemas.microsoft.com/office/powerpoint/2010/main" val="3222522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TotalTime>
  <Words>187</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Parallax</vt:lpstr>
      <vt:lpstr>Electronic Medical Record System (EMRS)</vt:lpstr>
      <vt:lpstr>Introduction</vt:lpstr>
      <vt:lpstr>Design</vt:lpstr>
      <vt:lpstr>Design – Use Case Diagram</vt:lpstr>
      <vt:lpstr>Design – ER Diagram</vt:lpstr>
      <vt:lpstr>Design – Schema Diagram</vt:lpstr>
      <vt:lpstr>Design – UI Prototypes</vt:lpstr>
      <vt:lpstr>Design – UI Prototypes</vt:lpstr>
      <vt:lpstr>Design – UI Prototypes</vt:lpstr>
      <vt:lpstr>Design – Updated UI</vt:lpstr>
      <vt:lpstr>Design – Updated UI</vt:lpstr>
      <vt:lpstr>Design – Updated UI</vt:lpstr>
      <vt:lpstr>Tools</vt:lpstr>
      <vt:lpstr>Tools</vt:lpstr>
      <vt:lpstr>Tools</vt:lpstr>
      <vt:lpstr>Lessons Learned</vt:lpstr>
      <vt:lpstr>EMRS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Medical Record System (EMRS)</dc:title>
  <dc:creator>Neis, John</dc:creator>
  <cp:lastModifiedBy>Neis, John</cp:lastModifiedBy>
  <cp:revision>4</cp:revision>
  <dcterms:created xsi:type="dcterms:W3CDTF">2020-04-29T18:02:08Z</dcterms:created>
  <dcterms:modified xsi:type="dcterms:W3CDTF">2020-05-07T01:04:57Z</dcterms:modified>
</cp:coreProperties>
</file>