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8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E245-9B8F-4EF2-AF8D-9E4114C0C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Money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6217-5C24-41EE-92A6-AB3DB43C9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John Neis &amp; Samuel Dressler</a:t>
            </a:r>
          </a:p>
          <a:p>
            <a:r>
              <a:rPr lang="en-US" sz="2000" dirty="0"/>
              <a:t>G3</a:t>
            </a:r>
          </a:p>
        </p:txBody>
      </p:sp>
    </p:spTree>
    <p:extLst>
      <p:ext uri="{BB962C8B-B14F-4D97-AF65-F5344CB8AC3E}">
        <p14:creationId xmlns:p14="http://schemas.microsoft.com/office/powerpoint/2010/main" val="323502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403A-E2A7-4B13-B158-1044480D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9D31-67F2-4383-B398-22349E9A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240D-ABE9-4988-B9B4-9863F221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0DAE-C53A-40DD-8E71-9D13A268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3909-1494-4240-B873-E5F3E7B9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B698-D03D-4142-99F1-5CCBBFEE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BA01-C3FC-4DD3-97AF-8B38209D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5AF9-0376-4CC9-8B4B-8562FA4D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C038B-D998-4F60-BBCC-79D57DE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Hub Demo</a:t>
            </a:r>
          </a:p>
        </p:txBody>
      </p:sp>
    </p:spTree>
    <p:extLst>
      <p:ext uri="{BB962C8B-B14F-4D97-AF65-F5344CB8AC3E}">
        <p14:creationId xmlns:p14="http://schemas.microsoft.com/office/powerpoint/2010/main" val="14480786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Money Hub</vt:lpstr>
      <vt:lpstr>Introduction</vt:lpstr>
      <vt:lpstr>Design</vt:lpstr>
      <vt:lpstr>Tools</vt:lpstr>
      <vt:lpstr>Lessons Learned</vt:lpstr>
      <vt:lpstr>Money Hub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Hub</dc:title>
  <dc:creator>Neis, John</dc:creator>
  <cp:lastModifiedBy>Neis, John</cp:lastModifiedBy>
  <cp:revision>1</cp:revision>
  <dcterms:created xsi:type="dcterms:W3CDTF">2020-04-29T17:54:18Z</dcterms:created>
  <dcterms:modified xsi:type="dcterms:W3CDTF">2020-04-29T17:57:00Z</dcterms:modified>
</cp:coreProperties>
</file>