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5" r:id="rId4"/>
    <p:sldId id="266" r:id="rId5"/>
    <p:sldId id="258" r:id="rId6"/>
    <p:sldId id="264" r:id="rId7"/>
    <p:sldId id="259" r:id="rId8"/>
    <p:sldId id="262" r:id="rId9"/>
    <p:sldId id="263" r:id="rId10"/>
    <p:sldId id="267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9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0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3832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69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36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18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3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9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8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0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6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2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24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E245-9B8F-4EF2-AF8D-9E4114C0C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Money 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86217-5C24-41EE-92A6-AB3DB43C9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John Neis &amp; Samuel Dressler</a:t>
            </a:r>
          </a:p>
          <a:p>
            <a:r>
              <a:rPr lang="en-US" sz="2000" dirty="0"/>
              <a:t>G3</a:t>
            </a:r>
          </a:p>
        </p:txBody>
      </p:sp>
    </p:spTree>
    <p:extLst>
      <p:ext uri="{BB962C8B-B14F-4D97-AF65-F5344CB8AC3E}">
        <p14:creationId xmlns:p14="http://schemas.microsoft.com/office/powerpoint/2010/main" val="3235024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3D42-717F-4B82-A81F-0F06DC9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E7D5F-2A6B-4DC2-8E81-3509C5A57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Record keeping and version control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Microsoft Word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Microsoft Excel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6360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BA01-C3FC-4DD3-97AF-8B38209D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5AF9-0376-4CC9-8B4B-8562FA4D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8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8C038B-D998-4F60-BBCC-79D57DEB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 Hub Demo</a:t>
            </a:r>
          </a:p>
        </p:txBody>
      </p:sp>
    </p:spTree>
    <p:extLst>
      <p:ext uri="{BB962C8B-B14F-4D97-AF65-F5344CB8AC3E}">
        <p14:creationId xmlns:p14="http://schemas.microsoft.com/office/powerpoint/2010/main" val="144807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403A-E2A7-4B13-B158-1044480D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9D31-67F2-4383-B398-22349E9A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7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8731-33F4-4891-8934-6510233E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2183-00B2-4F3A-9A56-BE25EED9C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Considerations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Testing and reliability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Network connectivity and usage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Server persistence</a:t>
            </a:r>
          </a:p>
          <a:p>
            <a:pPr>
              <a:lnSpc>
                <a:spcPct val="150000"/>
              </a:lnSpc>
            </a:pPr>
            <a:r>
              <a:rPr lang="en-US" dirty="0"/>
              <a:t>Development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Waterfall design method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Proof-of-concept prototyping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Component Reuse</a:t>
            </a:r>
          </a:p>
        </p:txBody>
      </p:sp>
    </p:spTree>
    <p:extLst>
      <p:ext uri="{BB962C8B-B14F-4D97-AF65-F5344CB8AC3E}">
        <p14:creationId xmlns:p14="http://schemas.microsoft.com/office/powerpoint/2010/main" val="375417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B2CE-1314-40B3-98FE-791C1321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B893-6122-4337-B536-0D3DF185D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System Architecture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Query based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Client-Server relationship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Subsidiary client-server relationship between server and database</a:t>
            </a:r>
          </a:p>
        </p:txBody>
      </p:sp>
    </p:spTree>
    <p:extLst>
      <p:ext uri="{BB962C8B-B14F-4D97-AF65-F5344CB8AC3E}">
        <p14:creationId xmlns:p14="http://schemas.microsoft.com/office/powerpoint/2010/main" val="272866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240D-ABE9-4988-B9B4-9863F221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336F02-1466-46AC-9D1D-B88CF9C2A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7" y="2069314"/>
            <a:ext cx="4024313" cy="4024313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28FD2E-D1BE-43AB-9F24-8561A4C1A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58" y="2164700"/>
            <a:ext cx="3461213" cy="39289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A picture containing ware, spring, leaf&#10;&#10;Description automatically generated">
            <a:extLst>
              <a:ext uri="{FF2B5EF4-FFF2-40B4-BE49-F238E27FC236}">
                <a16:creationId xmlns:a16="http://schemas.microsoft.com/office/drawing/2014/main" id="{135192EF-C18D-4FBA-8581-DFE2DFA43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389" y="2965014"/>
            <a:ext cx="3461214" cy="31286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326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39A0-1986-46FB-A8AD-A1C60551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117E63-32E2-40BE-951C-EE81525C8A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53" y="1768384"/>
            <a:ext cx="5141463" cy="2365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D504BA-E4B6-4E88-8961-F8431E4676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29" y="3429000"/>
            <a:ext cx="5342255" cy="262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5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3909-1494-4240-B873-E5F3E7B9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EB698-D03D-4142-99F1-5CCBBFEE3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Development tools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Visual Studio 2019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Visual Studio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Windows PowerShell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Windows Subsystem for Linux – Ubuntu Terminal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MySQL Server 8.0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Paint.NET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StarUML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0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1B0B-693F-4654-A4A2-34672E68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EF554-E7B6-4CE4-BF1C-442F1F7E3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Programming Languages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Java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Visual C# w/ .NET Framework 4.7.2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SQL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Bash Shell</a:t>
            </a:r>
          </a:p>
        </p:txBody>
      </p:sp>
    </p:spTree>
    <p:extLst>
      <p:ext uri="{BB962C8B-B14F-4D97-AF65-F5344CB8AC3E}">
        <p14:creationId xmlns:p14="http://schemas.microsoft.com/office/powerpoint/2010/main" val="219228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9540-A695-40ED-8B7B-A6CE7648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B223A-A423-4091-9F12-ED7C7275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Networking Protocols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TCP/IP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Standard MySQL port: 3306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Java/C# .NET Sockets</a:t>
            </a:r>
          </a:p>
          <a:p>
            <a:pPr>
              <a:lnSpc>
                <a:spcPct val="150000"/>
              </a:lnSpc>
            </a:pPr>
            <a:r>
              <a:rPr lang="en-US" dirty="0"/>
              <a:t>Database Connectivity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MySQL JDBC driver for Java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Database connectivity strictly server-side</a:t>
            </a:r>
          </a:p>
        </p:txBody>
      </p:sp>
    </p:spTree>
    <p:extLst>
      <p:ext uri="{BB962C8B-B14F-4D97-AF65-F5344CB8AC3E}">
        <p14:creationId xmlns:p14="http://schemas.microsoft.com/office/powerpoint/2010/main" val="14858933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58</TotalTime>
  <Words>130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Money Hub</vt:lpstr>
      <vt:lpstr>Introduction</vt:lpstr>
      <vt:lpstr>Design</vt:lpstr>
      <vt:lpstr>Design</vt:lpstr>
      <vt:lpstr>Design</vt:lpstr>
      <vt:lpstr>Design</vt:lpstr>
      <vt:lpstr>Tools</vt:lpstr>
      <vt:lpstr>Tools</vt:lpstr>
      <vt:lpstr>Tools</vt:lpstr>
      <vt:lpstr>Tools</vt:lpstr>
      <vt:lpstr>Lessons Learned</vt:lpstr>
      <vt:lpstr>Money Hub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Hub</dc:title>
  <dc:creator>Neis, John</dc:creator>
  <cp:lastModifiedBy>Neis, John</cp:lastModifiedBy>
  <cp:revision>5</cp:revision>
  <dcterms:created xsi:type="dcterms:W3CDTF">2020-04-29T17:54:18Z</dcterms:created>
  <dcterms:modified xsi:type="dcterms:W3CDTF">2020-05-06T23:41:52Z</dcterms:modified>
</cp:coreProperties>
</file>