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entury Gothic"/>
        <a:ea typeface="Century Gothic"/>
        <a:cs typeface="Century Gothic"/>
        <a:sym typeface="Century Gothic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BE2F5"/>
          </a:solidFill>
        </a:fill>
      </a:tcStyle>
    </a:wholeTbl>
    <a:band2H>
      <a:tcTxStyle b="def" i="def"/>
      <a:tcStyle>
        <a:tcBdr/>
        <a:fill>
          <a:solidFill>
            <a:srgbClr val="E7F1FA"/>
          </a:solidFill>
        </a:fill>
      </a:tcStyle>
    </a:band2H>
    <a:firstCol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BEDF0"/>
          </a:solidFill>
        </a:fill>
      </a:tcStyle>
    </a:wholeTbl>
    <a:band2H>
      <a:tcTxStyle b="def" i="def"/>
      <a:tcStyle>
        <a:tcBdr/>
        <a:fill>
          <a:solidFill>
            <a:srgbClr val="E7F6F8"/>
          </a:solidFill>
        </a:fill>
      </a:tcStyle>
    </a:band2H>
    <a:firstCol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1E0DF"/>
          </a:solidFill>
        </a:fill>
      </a:tcStyle>
    </a:wholeTbl>
    <a:band2H>
      <a:tcTxStyle b="def" i="def"/>
      <a:tcStyle>
        <a:tcBdr/>
        <a:fill>
          <a:solidFill>
            <a:srgbClr val="EAF0EF"/>
          </a:solidFill>
        </a:fill>
      </a:tcStyle>
    </a:band2H>
    <a:firstCol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Slide">
    <p:bg>
      <p:bgPr>
        <a:gradFill flip="none" rotWithShape="1">
          <a:gsLst>
            <a:gs pos="0">
              <a:srgbClr val="E2DBCA"/>
            </a:gs>
            <a:gs pos="77000">
              <a:srgbClr val="C9C2B1"/>
            </a:gs>
            <a:gs pos="100000">
              <a:srgbClr val="C1BBAB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" name="Shape 13"/>
          <p:cNvSpPr/>
          <p:nvPr/>
        </p:nvSpPr>
        <p:spPr>
          <a:xfrm>
            <a:off x="1307869" y="1267730"/>
            <a:ext cx="9576263" cy="43079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" dist="0" dir="0">
              <a:srgbClr val="000000">
                <a:alpha val="66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4" name="Shape 14"/>
          <p:cNvSpPr/>
          <p:nvPr/>
        </p:nvSpPr>
        <p:spPr>
          <a:xfrm>
            <a:off x="1447800" y="1411614"/>
            <a:ext cx="9296401" cy="4034772"/>
          </a:xfrm>
          <a:prstGeom prst="rect">
            <a:avLst/>
          </a:prstGeom>
          <a:ln w="6350" cap="sq">
            <a:solidFill>
              <a:srgbClr val="40404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5" name="Shape 15"/>
          <p:cNvSpPr/>
          <p:nvPr/>
        </p:nvSpPr>
        <p:spPr>
          <a:xfrm>
            <a:off x="5135879" y="1267729"/>
            <a:ext cx="1920241" cy="731522"/>
          </a:xfrm>
          <a:prstGeom prst="rect">
            <a:avLst/>
          </a:prstGeom>
          <a:solidFill>
            <a:srgbClr val="E3DED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9" name="Group 19"/>
          <p:cNvGrpSpPr/>
          <p:nvPr/>
        </p:nvGrpSpPr>
        <p:grpSpPr>
          <a:xfrm>
            <a:off x="5250179" y="1267729"/>
            <a:ext cx="1691641" cy="645296"/>
            <a:chOff x="0" y="0"/>
            <a:chExt cx="1691639" cy="645295"/>
          </a:xfrm>
        </p:grpSpPr>
        <p:sp>
          <p:nvSpPr>
            <p:cNvPr id="16" name="Shape 16"/>
            <p:cNvSpPr/>
            <p:nvPr/>
          </p:nvSpPr>
          <p:spPr>
            <a:xfrm flipH="1">
              <a:off x="-1" y="-1"/>
              <a:ext cx="2" cy="640081"/>
            </a:xfrm>
            <a:prstGeom prst="line">
              <a:avLst/>
            </a:prstGeom>
            <a:solidFill>
              <a:srgbClr val="262626"/>
            </a:solidFill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7" name="Shape 17"/>
            <p:cNvSpPr/>
            <p:nvPr/>
          </p:nvSpPr>
          <p:spPr>
            <a:xfrm>
              <a:off x="1691639" y="-1"/>
              <a:ext cx="1" cy="640081"/>
            </a:xfrm>
            <a:prstGeom prst="line">
              <a:avLst/>
            </a:prstGeom>
            <a:solidFill>
              <a:srgbClr val="262626"/>
            </a:solidFill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8" name="Shape 18"/>
            <p:cNvSpPr/>
            <p:nvPr/>
          </p:nvSpPr>
          <p:spPr>
            <a:xfrm>
              <a:off x="0" y="645295"/>
              <a:ext cx="1691640" cy="1"/>
            </a:xfrm>
            <a:prstGeom prst="line">
              <a:avLst/>
            </a:prstGeom>
            <a:solidFill>
              <a:srgbClr val="262626"/>
            </a:solidFill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</p:grpSp>
      <p:sp>
        <p:nvSpPr>
          <p:cNvPr id="20" name="Shape 20"/>
          <p:cNvSpPr/>
          <p:nvPr>
            <p:ph type="title"/>
          </p:nvPr>
        </p:nvSpPr>
        <p:spPr>
          <a:xfrm>
            <a:off x="1561707" y="2091263"/>
            <a:ext cx="9068587" cy="2590801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83000"/>
              </a:lnSpc>
              <a:defRPr cap="all" spc="-100" sz="7200"/>
            </a:lvl1pPr>
          </a:lstStyle>
          <a:p>
            <a:pPr/>
            <a:r>
              <a:t>Title Text</a:t>
            </a:r>
          </a:p>
        </p:txBody>
      </p:sp>
      <p:sp>
        <p:nvSpPr>
          <p:cNvPr id="21" name="Shape 21"/>
          <p:cNvSpPr/>
          <p:nvPr>
            <p:ph type="body" sz="quarter" idx="1"/>
          </p:nvPr>
        </p:nvSpPr>
        <p:spPr>
          <a:xfrm>
            <a:off x="1562100" y="4682061"/>
            <a:ext cx="9070848" cy="457202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 spc="80" sz="1600"/>
            </a:lvl1pPr>
            <a:lvl2pPr marL="0" indent="457200" algn="ctr">
              <a:spcBef>
                <a:spcPts val="0"/>
              </a:spcBef>
              <a:buClrTx/>
              <a:buSzTx/>
              <a:buFontTx/>
              <a:buNone/>
              <a:defRPr spc="80" sz="1600"/>
            </a:lvl2pPr>
            <a:lvl3pPr marL="0" indent="914400" algn="ctr">
              <a:spcBef>
                <a:spcPts val="0"/>
              </a:spcBef>
              <a:buClrTx/>
              <a:buSzTx/>
              <a:buFontTx/>
              <a:buNone/>
              <a:defRPr spc="80" sz="1600"/>
            </a:lvl3pPr>
            <a:lvl4pPr marL="0" indent="1371600" algn="ctr">
              <a:spcBef>
                <a:spcPts val="0"/>
              </a:spcBef>
              <a:buClrTx/>
              <a:buSzTx/>
              <a:buFontTx/>
              <a:buNone/>
              <a:defRPr spc="80" sz="1600"/>
            </a:lvl4pPr>
            <a:lvl5pPr marL="0" indent="1828800" algn="ctr">
              <a:spcBef>
                <a:spcPts val="0"/>
              </a:spcBef>
              <a:buClrTx/>
              <a:buSzTx/>
              <a:buFontTx/>
              <a:buNone/>
              <a:defRPr spc="80"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xfrm>
            <a:off x="8606918" y="5196839"/>
            <a:ext cx="2111882" cy="2438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2" name="Shape 11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Shape 1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title"/>
          </p:nvPr>
        </p:nvSpPr>
        <p:spPr>
          <a:xfrm>
            <a:off x="8991600" y="0"/>
            <a:ext cx="2362200" cy="6781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1" name="Shape 121"/>
          <p:cNvSpPr/>
          <p:nvPr>
            <p:ph type="body" idx="1"/>
          </p:nvPr>
        </p:nvSpPr>
        <p:spPr>
          <a:xfrm>
            <a:off x="838200" y="762000"/>
            <a:ext cx="8077200" cy="60960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2" name="Shape 1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" name="Shape 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Header">
    <p:bg>
      <p:bgPr>
        <a:gradFill flip="none" rotWithShape="1">
          <a:gsLst>
            <a:gs pos="0">
              <a:srgbClr val="E2DBCA"/>
            </a:gs>
            <a:gs pos="77000">
              <a:srgbClr val="C9C2B1"/>
            </a:gs>
            <a:gs pos="100000">
              <a:srgbClr val="C1BBAB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9" name="Shape 39"/>
          <p:cNvSpPr/>
          <p:nvPr/>
        </p:nvSpPr>
        <p:spPr>
          <a:xfrm>
            <a:off x="1307869" y="1267730"/>
            <a:ext cx="9576263" cy="43079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" dist="0" dir="0">
              <a:srgbClr val="000000">
                <a:alpha val="66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0" name="Shape 40"/>
          <p:cNvSpPr/>
          <p:nvPr/>
        </p:nvSpPr>
        <p:spPr>
          <a:xfrm>
            <a:off x="1447800" y="1411614"/>
            <a:ext cx="9296400" cy="4034772"/>
          </a:xfrm>
          <a:prstGeom prst="rect">
            <a:avLst/>
          </a:prstGeom>
          <a:ln w="6350" cap="sq">
            <a:solidFill>
              <a:srgbClr val="40404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1" name="Shape 41"/>
          <p:cNvSpPr/>
          <p:nvPr/>
        </p:nvSpPr>
        <p:spPr>
          <a:xfrm>
            <a:off x="5135879" y="1267729"/>
            <a:ext cx="1920241" cy="731522"/>
          </a:xfrm>
          <a:prstGeom prst="rect">
            <a:avLst/>
          </a:prstGeom>
          <a:solidFill>
            <a:srgbClr val="E3DED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45" name="Group 45"/>
          <p:cNvGrpSpPr/>
          <p:nvPr/>
        </p:nvGrpSpPr>
        <p:grpSpPr>
          <a:xfrm>
            <a:off x="5250179" y="1267729"/>
            <a:ext cx="1691641" cy="645296"/>
            <a:chOff x="0" y="0"/>
            <a:chExt cx="1691639" cy="645295"/>
          </a:xfrm>
        </p:grpSpPr>
        <p:sp>
          <p:nvSpPr>
            <p:cNvPr id="42" name="Shape 42"/>
            <p:cNvSpPr/>
            <p:nvPr/>
          </p:nvSpPr>
          <p:spPr>
            <a:xfrm flipH="1">
              <a:off x="-1" y="-1"/>
              <a:ext cx="2" cy="640081"/>
            </a:xfrm>
            <a:prstGeom prst="line">
              <a:avLst/>
            </a:prstGeom>
            <a:solidFill>
              <a:srgbClr val="262626"/>
            </a:solidFill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43" name="Shape 43"/>
            <p:cNvSpPr/>
            <p:nvPr/>
          </p:nvSpPr>
          <p:spPr>
            <a:xfrm>
              <a:off x="1691639" y="-1"/>
              <a:ext cx="1" cy="640081"/>
            </a:xfrm>
            <a:prstGeom prst="line">
              <a:avLst/>
            </a:prstGeom>
            <a:solidFill>
              <a:srgbClr val="262626"/>
            </a:solidFill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44" name="Shape 44"/>
            <p:cNvSpPr/>
            <p:nvPr/>
          </p:nvSpPr>
          <p:spPr>
            <a:xfrm>
              <a:off x="0" y="645295"/>
              <a:ext cx="1691640" cy="1"/>
            </a:xfrm>
            <a:prstGeom prst="line">
              <a:avLst/>
            </a:prstGeom>
            <a:solidFill>
              <a:srgbClr val="262626"/>
            </a:solidFill>
            <a:ln w="63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</p:grpSp>
      <p:sp>
        <p:nvSpPr>
          <p:cNvPr id="46" name="Shape 46"/>
          <p:cNvSpPr/>
          <p:nvPr>
            <p:ph type="title"/>
          </p:nvPr>
        </p:nvSpPr>
        <p:spPr>
          <a:xfrm>
            <a:off x="1563622" y="2094307"/>
            <a:ext cx="9070849" cy="2587756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83000"/>
              </a:lnSpc>
              <a:defRPr cap="all" spc="-100" sz="7200"/>
            </a:lvl1pPr>
          </a:lstStyle>
          <a:p>
            <a:pPr/>
            <a:r>
              <a:t>Title Text</a:t>
            </a:r>
          </a:p>
        </p:txBody>
      </p:sp>
      <p:sp>
        <p:nvSpPr>
          <p:cNvPr id="47" name="Shape 47"/>
          <p:cNvSpPr/>
          <p:nvPr>
            <p:ph type="body" sz="half" idx="1"/>
          </p:nvPr>
        </p:nvSpPr>
        <p:spPr>
          <a:xfrm>
            <a:off x="1563624" y="4682061"/>
            <a:ext cx="9070848" cy="2171701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600"/>
            </a:lvl1pPr>
            <a:lvl2pPr marL="0" indent="457200" algn="ctr">
              <a:buClrTx/>
              <a:buSzTx/>
              <a:buFontTx/>
              <a:buNone/>
              <a:defRPr sz="1600"/>
            </a:lvl2pPr>
            <a:lvl3pPr marL="0" indent="914400" algn="ctr">
              <a:buClrTx/>
              <a:buSzTx/>
              <a:buFontTx/>
              <a:buNone/>
              <a:defRPr sz="1600"/>
            </a:lvl3pPr>
            <a:lvl4pPr marL="0" indent="1371600" algn="ctr">
              <a:buClrTx/>
              <a:buSzTx/>
              <a:buFontTx/>
              <a:buNone/>
              <a:defRPr sz="1600"/>
            </a:lvl4pPr>
            <a:lvl5pPr marL="0" indent="1828800" algn="ctr">
              <a:buClrTx/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hape 48"/>
          <p:cNvSpPr/>
          <p:nvPr>
            <p:ph type="sldNum" sz="quarter" idx="2"/>
          </p:nvPr>
        </p:nvSpPr>
        <p:spPr>
          <a:xfrm>
            <a:off x="8604504" y="5195819"/>
            <a:ext cx="2112265" cy="2438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6" name="Shape 56"/>
          <p:cNvSpPr/>
          <p:nvPr>
            <p:ph type="body" sz="half" idx="1"/>
          </p:nvPr>
        </p:nvSpPr>
        <p:spPr>
          <a:xfrm>
            <a:off x="1066800" y="2103120"/>
            <a:ext cx="4754880" cy="475488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hape 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title"/>
          </p:nvPr>
        </p:nvSpPr>
        <p:spPr>
          <a:xfrm>
            <a:off x="1066800" y="616827"/>
            <a:ext cx="10058400" cy="142313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5" name="Shape 65"/>
          <p:cNvSpPr/>
          <p:nvPr>
            <p:ph type="body" sz="quarter" idx="1"/>
          </p:nvPr>
        </p:nvSpPr>
        <p:spPr>
          <a:xfrm>
            <a:off x="1069847" y="2039960"/>
            <a:ext cx="4754881" cy="708828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 sz="1900">
                <a:solidFill>
                  <a:srgbClr val="1485A4"/>
                </a:solidFill>
              </a:defRPr>
            </a:lvl1pPr>
            <a:lvl2pPr marL="0" indent="457200" algn="ctr">
              <a:spcBef>
                <a:spcPts val="0"/>
              </a:spcBef>
              <a:buClrTx/>
              <a:buSzTx/>
              <a:buFontTx/>
              <a:buNone/>
              <a:defRPr sz="1900">
                <a:solidFill>
                  <a:srgbClr val="1485A4"/>
                </a:solidFill>
              </a:defRPr>
            </a:lvl2pPr>
            <a:lvl3pPr marL="0" indent="914400" algn="ctr">
              <a:spcBef>
                <a:spcPts val="0"/>
              </a:spcBef>
              <a:buClrTx/>
              <a:buSzTx/>
              <a:buFontTx/>
              <a:buNone/>
              <a:defRPr sz="1900">
                <a:solidFill>
                  <a:srgbClr val="1485A4"/>
                </a:solidFill>
              </a:defRPr>
            </a:lvl3pPr>
            <a:lvl4pPr marL="0" indent="1371600" algn="ctr">
              <a:spcBef>
                <a:spcPts val="0"/>
              </a:spcBef>
              <a:buClrTx/>
              <a:buSzTx/>
              <a:buFontTx/>
              <a:buNone/>
              <a:defRPr sz="1900">
                <a:solidFill>
                  <a:srgbClr val="1485A4"/>
                </a:solidFill>
              </a:defRPr>
            </a:lvl4pPr>
            <a:lvl5pPr marL="0" indent="1828800" algn="ctr">
              <a:spcBef>
                <a:spcPts val="0"/>
              </a:spcBef>
              <a:buClrTx/>
              <a:buSzTx/>
              <a:buFontTx/>
              <a:buNone/>
              <a:defRPr sz="1900">
                <a:solidFill>
                  <a:srgbClr val="1485A4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Shape 6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title"/>
          </p:nvPr>
        </p:nvSpPr>
        <p:spPr>
          <a:xfrm>
            <a:off x="1066800" y="642594"/>
            <a:ext cx="10058400" cy="13716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245528" y="237744"/>
            <a:ext cx="8531354" cy="6382512"/>
          </a:xfrm>
          <a:prstGeom prst="rect">
            <a:avLst/>
          </a:prstGeom>
          <a:solidFill>
            <a:srgbClr val="E3DED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9" name="Shape 89"/>
          <p:cNvSpPr/>
          <p:nvPr/>
        </p:nvSpPr>
        <p:spPr>
          <a:xfrm>
            <a:off x="9020385" y="237744"/>
            <a:ext cx="2926081" cy="638251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0" name="Shape 90"/>
          <p:cNvSpPr/>
          <p:nvPr>
            <p:ph type="title"/>
          </p:nvPr>
        </p:nvSpPr>
        <p:spPr>
          <a:xfrm>
            <a:off x="9296400" y="0"/>
            <a:ext cx="2430780" cy="2253313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hape 91"/>
          <p:cNvSpPr/>
          <p:nvPr>
            <p:ph type="body" idx="1"/>
          </p:nvPr>
        </p:nvSpPr>
        <p:spPr>
          <a:xfrm>
            <a:off x="685800" y="609600"/>
            <a:ext cx="7772400" cy="62484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" name="Shape 92"/>
          <p:cNvSpPr/>
          <p:nvPr>
            <p:ph type="sldNum" sz="quarter" idx="2"/>
          </p:nvPr>
        </p:nvSpPr>
        <p:spPr>
          <a:xfrm>
            <a:off x="10393677" y="6253482"/>
            <a:ext cx="1463041" cy="2438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3" name="Shape 93"/>
          <p:cNvSpPr/>
          <p:nvPr/>
        </p:nvSpPr>
        <p:spPr>
          <a:xfrm>
            <a:off x="9157545" y="374903"/>
            <a:ext cx="2651761" cy="6108194"/>
          </a:xfrm>
          <a:prstGeom prst="rect">
            <a:avLst/>
          </a:prstGeom>
          <a:ln w="6350" cap="sq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9020385" y="237744"/>
            <a:ext cx="2926081" cy="638251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1" name="Shape 101"/>
          <p:cNvSpPr/>
          <p:nvPr>
            <p:ph type="title"/>
          </p:nvPr>
        </p:nvSpPr>
        <p:spPr>
          <a:xfrm>
            <a:off x="9296400" y="0"/>
            <a:ext cx="2432305" cy="2249425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Shape 102"/>
          <p:cNvSpPr/>
          <p:nvPr>
            <p:ph type="body" sz="quarter" idx="1"/>
          </p:nvPr>
        </p:nvSpPr>
        <p:spPr>
          <a:xfrm>
            <a:off x="9296400" y="2286000"/>
            <a:ext cx="2432305" cy="4572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800"/>
              </a:spcBef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1pPr>
            <a:lvl2pPr marL="0" indent="457200">
              <a:lnSpc>
                <a:spcPct val="110000"/>
              </a:lnSpc>
              <a:spcBef>
                <a:spcPts val="800"/>
              </a:spcBef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2pPr>
            <a:lvl3pPr marL="0" indent="914400">
              <a:lnSpc>
                <a:spcPct val="110000"/>
              </a:lnSpc>
              <a:spcBef>
                <a:spcPts val="800"/>
              </a:spcBef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3pPr>
            <a:lvl4pPr marL="0" indent="1371600">
              <a:lnSpc>
                <a:spcPct val="110000"/>
              </a:lnSpc>
              <a:spcBef>
                <a:spcPts val="800"/>
              </a:spcBef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4pPr>
            <a:lvl5pPr marL="0" indent="1828800">
              <a:lnSpc>
                <a:spcPct val="110000"/>
              </a:lnSpc>
              <a:spcBef>
                <a:spcPts val="800"/>
              </a:spcBef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xfrm>
            <a:off x="10396728" y="6257544"/>
            <a:ext cx="1463041" cy="2438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4" name="Shape 104"/>
          <p:cNvSpPr/>
          <p:nvPr/>
        </p:nvSpPr>
        <p:spPr>
          <a:xfrm>
            <a:off x="9157545" y="374903"/>
            <a:ext cx="2651761" cy="6108194"/>
          </a:xfrm>
          <a:prstGeom prst="rect">
            <a:avLst/>
          </a:prstGeom>
          <a:ln w="6350" cap="sq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234695" y="237744"/>
            <a:ext cx="11722610" cy="6382512"/>
          </a:xfrm>
          <a:prstGeom prst="rect">
            <a:avLst/>
          </a:prstGeom>
          <a:solidFill>
            <a:srgbClr val="E3DED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1066800" y="553668"/>
            <a:ext cx="10058400" cy="1549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1066800" y="2103120"/>
            <a:ext cx="10058400" cy="4754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0469880" y="6338152"/>
            <a:ext cx="1463041" cy="2438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b">
            <a:spAutoFit/>
          </a:bodyPr>
          <a:lstStyle>
            <a:lvl1pPr algn="r">
              <a:defRPr sz="1000">
                <a:solidFill>
                  <a:srgbClr val="40404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262626"/>
          </a:solidFill>
          <a:uFillTx/>
          <a:latin typeface="Century Gothic"/>
          <a:ea typeface="Century Gothic"/>
          <a:cs typeface="Century Gothic"/>
          <a:sym typeface="Century Gothic"/>
        </a:defRPr>
      </a:lvl9pPr>
    </p:titleStyle>
    <p:bodyStyle>
      <a:lvl1pPr marL="182879" marR="0" indent="-182879" algn="l" defTabSz="914400" rtl="0" latinLnBrk="0">
        <a:lnSpc>
          <a:spcPct val="10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/>
        <a:buChar char="◦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480059" marR="0" indent="-205739" algn="l" defTabSz="914400" rtl="0" latinLnBrk="0">
        <a:lnSpc>
          <a:spcPct val="10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/>
        <a:buChar char="◦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783771" marR="0" indent="-235131" algn="l" defTabSz="914400" rtl="0" latinLnBrk="0">
        <a:lnSpc>
          <a:spcPct val="10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/>
        <a:buChar char="◦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1058091" marR="0" indent="-235131" algn="l" defTabSz="914400" rtl="0" latinLnBrk="0">
        <a:lnSpc>
          <a:spcPct val="10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/>
        <a:buChar char="◦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1332411" marR="0" indent="-235131" algn="l" defTabSz="914400" rtl="0" latinLnBrk="0">
        <a:lnSpc>
          <a:spcPct val="10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/>
        <a:buChar char="◦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1665314" marR="0" indent="-293914" algn="l" defTabSz="914400" rtl="0" latinLnBrk="0">
        <a:lnSpc>
          <a:spcPct val="10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/>
        <a:buChar char="◦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1965314" marR="0" indent="-293914" algn="l" defTabSz="914400" rtl="0" latinLnBrk="0">
        <a:lnSpc>
          <a:spcPct val="10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/>
        <a:buChar char="◦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2265314" marR="0" indent="-293914" algn="l" defTabSz="914400" rtl="0" latinLnBrk="0">
        <a:lnSpc>
          <a:spcPct val="10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/>
        <a:buChar char="◦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2565314" marR="0" indent="-293914" algn="l" defTabSz="914400" rtl="0" latinLnBrk="0">
        <a:lnSpc>
          <a:spcPct val="100000"/>
        </a:lnSpc>
        <a:spcBef>
          <a:spcPts val="900"/>
        </a:spcBef>
        <a:spcAft>
          <a:spcPts val="0"/>
        </a:spcAft>
        <a:buClr>
          <a:srgbClr val="262626"/>
        </a:buClr>
        <a:buSzPct val="100000"/>
        <a:buFont typeface="Garamond"/>
        <a:buChar char="◦"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b="1"/>
            </a:lvl1pPr>
          </a:lstStyle>
          <a:p>
            <a:pPr>
              <a:defRPr b="0"/>
            </a:pPr>
            <a:r>
              <a:rPr b="1"/>
              <a:t>String class</a:t>
            </a:r>
          </a:p>
        </p:txBody>
      </p:sp>
      <p:sp>
        <p:nvSpPr>
          <p:cNvPr id="132" name="Shape 132"/>
          <p:cNvSpPr/>
          <p:nvPr>
            <p:ph type="subTitle" sz="quarter" idx="1"/>
          </p:nvPr>
        </p:nvSpPr>
        <p:spPr>
          <a:xfrm>
            <a:off x="1562100" y="4682061"/>
            <a:ext cx="9070848" cy="457202"/>
          </a:xfrm>
          <a:prstGeom prst="rect">
            <a:avLst/>
          </a:prstGeom>
        </p:spPr>
        <p:txBody>
          <a:bodyPr/>
          <a:lstStyle>
            <a:lvl1pPr>
              <a:defRPr b="1" spc="0"/>
            </a:lvl1pPr>
          </a:lstStyle>
          <a:p>
            <a:pPr>
              <a:defRPr b="0" spc="80"/>
            </a:pPr>
            <a:r>
              <a:rPr b="1" spc="0"/>
              <a:t>Prof. Irysh Paulo R. Tipay, MSCS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title"/>
          </p:nvPr>
        </p:nvSpPr>
        <p:spPr>
          <a:xfrm>
            <a:off x="1066800" y="642594"/>
            <a:ext cx="10058400" cy="1371601"/>
          </a:xfrm>
          <a:prstGeom prst="rect">
            <a:avLst/>
          </a:prstGeom>
        </p:spPr>
        <p:txBody>
          <a:bodyPr/>
          <a:lstStyle/>
          <a:p>
            <a:pPr/>
            <a:r>
              <a:t>Reference Variables</a:t>
            </a:r>
          </a:p>
        </p:txBody>
      </p:sp>
      <p:sp>
        <p:nvSpPr>
          <p:cNvPr id="160" name="Shape 160"/>
          <p:cNvSpPr/>
          <p:nvPr>
            <p:ph type="body" idx="1"/>
          </p:nvPr>
        </p:nvSpPr>
        <p:spPr>
          <a:xfrm>
            <a:off x="1066800" y="2103120"/>
            <a:ext cx="10058400" cy="3931921"/>
          </a:xfrm>
          <a:prstGeom prst="rect">
            <a:avLst/>
          </a:prstGeom>
        </p:spPr>
        <p:txBody>
          <a:bodyPr/>
          <a:lstStyle/>
          <a:p>
            <a:pPr marL="345439" indent="-345439"/>
            <a:r>
              <a:rPr sz="3400"/>
              <a:t>Variables created using the String Class are called </a:t>
            </a:r>
            <a:r>
              <a:rPr b="1" sz="3400"/>
              <a:t>objects </a:t>
            </a:r>
            <a:endParaRPr b="1" sz="3400"/>
          </a:p>
          <a:p>
            <a:pPr marL="345439" indent="-345439"/>
            <a:r>
              <a:rPr b="1" sz="3400"/>
              <a:t>Objects </a:t>
            </a:r>
            <a:r>
              <a:rPr sz="3400"/>
              <a:t>in Java are </a:t>
            </a:r>
            <a:r>
              <a:rPr b="1" sz="3400"/>
              <a:t>reference variables</a:t>
            </a:r>
            <a:r>
              <a:rPr sz="3400"/>
              <a:t>.</a:t>
            </a:r>
            <a:endParaRPr sz="3400"/>
          </a:p>
          <a:p>
            <a:pPr marL="345439" indent="-345439"/>
            <a:r>
              <a:rPr b="1" sz="3400"/>
              <a:t>Reference variables</a:t>
            </a:r>
            <a:r>
              <a:rPr sz="3400"/>
              <a:t> do not store the actual value but rather it holds the address where the value is stored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6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6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title"/>
          </p:nvPr>
        </p:nvSpPr>
        <p:spPr>
          <a:xfrm>
            <a:off x="1066800" y="642594"/>
            <a:ext cx="10058400" cy="1371601"/>
          </a:xfrm>
          <a:prstGeom prst="rect">
            <a:avLst/>
          </a:prstGeom>
        </p:spPr>
        <p:txBody>
          <a:bodyPr/>
          <a:lstStyle>
            <a:lvl1pPr>
              <a:defRPr sz="4300"/>
            </a:lvl1pPr>
          </a:lstStyle>
          <a:p>
            <a:pPr/>
            <a:r>
              <a:t>Reference Variables Vs Primitive Variables</a:t>
            </a:r>
          </a:p>
        </p:txBody>
      </p:sp>
      <p:sp>
        <p:nvSpPr>
          <p:cNvPr id="163" name="Shape 163"/>
          <p:cNvSpPr/>
          <p:nvPr>
            <p:ph type="body" sz="quarter" idx="1"/>
          </p:nvPr>
        </p:nvSpPr>
        <p:spPr>
          <a:xfrm>
            <a:off x="1066800" y="2103120"/>
            <a:ext cx="3067319" cy="665839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b="1"/>
            </a:lvl1pPr>
          </a:lstStyle>
          <a:p>
            <a:pPr>
              <a:defRPr b="0"/>
            </a:pPr>
            <a:r>
              <a:rPr b="1"/>
              <a:t>Primitive Variables</a:t>
            </a:r>
          </a:p>
        </p:txBody>
      </p:sp>
      <p:sp>
        <p:nvSpPr>
          <p:cNvPr id="164" name="Shape 164"/>
          <p:cNvSpPr/>
          <p:nvPr/>
        </p:nvSpPr>
        <p:spPr>
          <a:xfrm>
            <a:off x="1066800" y="2768957"/>
            <a:ext cx="1393066" cy="665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914400">
              <a:spcBef>
                <a:spcPts val="900"/>
              </a:spcBef>
              <a:defRPr b="1"/>
            </a:lvl1pPr>
          </a:lstStyle>
          <a:p>
            <a:pPr>
              <a:defRPr b="0"/>
            </a:pPr>
            <a:r>
              <a:rPr b="1"/>
              <a:t>int  var = 1;</a:t>
            </a:r>
          </a:p>
        </p:txBody>
      </p:sp>
      <p:sp>
        <p:nvSpPr>
          <p:cNvPr id="165" name="Shape 165"/>
          <p:cNvSpPr/>
          <p:nvPr/>
        </p:nvSpPr>
        <p:spPr>
          <a:xfrm>
            <a:off x="2600458" y="2595738"/>
            <a:ext cx="2937457" cy="7727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178" y="5400"/>
                </a:lnTo>
                <a:lnTo>
                  <a:pt x="178" y="16200"/>
                </a:lnTo>
                <a:lnTo>
                  <a:pt x="0" y="16200"/>
                </a:lnTo>
                <a:close/>
                <a:moveTo>
                  <a:pt x="355" y="5400"/>
                </a:moveTo>
                <a:lnTo>
                  <a:pt x="710" y="5400"/>
                </a:lnTo>
                <a:lnTo>
                  <a:pt x="710" y="16200"/>
                </a:lnTo>
                <a:lnTo>
                  <a:pt x="355" y="16200"/>
                </a:lnTo>
                <a:close/>
                <a:moveTo>
                  <a:pt x="888" y="5400"/>
                </a:moveTo>
                <a:lnTo>
                  <a:pt x="18759" y="5400"/>
                </a:lnTo>
                <a:lnTo>
                  <a:pt x="18759" y="0"/>
                </a:lnTo>
                <a:lnTo>
                  <a:pt x="21600" y="10800"/>
                </a:lnTo>
                <a:lnTo>
                  <a:pt x="18759" y="21600"/>
                </a:lnTo>
                <a:lnTo>
                  <a:pt x="18759" y="16200"/>
                </a:lnTo>
                <a:lnTo>
                  <a:pt x="888" y="162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147EA6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68" name="Group 168"/>
          <p:cNvGrpSpPr/>
          <p:nvPr/>
        </p:nvGrpSpPr>
        <p:grpSpPr>
          <a:xfrm>
            <a:off x="6220495" y="2595738"/>
            <a:ext cx="2897747" cy="1048984"/>
            <a:chOff x="0" y="0"/>
            <a:chExt cx="2897745" cy="1048982"/>
          </a:xfrm>
        </p:grpSpPr>
        <p:sp>
          <p:nvSpPr>
            <p:cNvPr id="166" name="Shape 166"/>
            <p:cNvSpPr/>
            <p:nvPr/>
          </p:nvSpPr>
          <p:spPr>
            <a:xfrm>
              <a:off x="0" y="0"/>
              <a:ext cx="2897746" cy="1048983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147EA6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4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7" name="Shape 167"/>
            <p:cNvSpPr/>
            <p:nvPr/>
          </p:nvSpPr>
          <p:spPr>
            <a:xfrm>
              <a:off x="0" y="104121"/>
              <a:ext cx="2897746" cy="840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4800">
                  <a:solidFill>
                    <a:srgbClr val="FFFFFF"/>
                  </a:solidFill>
                </a:defRPr>
              </a:lvl1pPr>
            </a:lstStyle>
            <a:p>
              <a:pPr>
                <a:defRPr b="0" sz="1800"/>
              </a:pPr>
              <a:r>
                <a:rPr b="1" sz="4800"/>
                <a:t>1</a:t>
              </a:r>
            </a:p>
          </p:txBody>
        </p:sp>
      </p:grpSp>
      <p:grpSp>
        <p:nvGrpSpPr>
          <p:cNvPr id="171" name="Group 171"/>
          <p:cNvGrpSpPr/>
          <p:nvPr/>
        </p:nvGrpSpPr>
        <p:grpSpPr>
          <a:xfrm>
            <a:off x="6220495" y="2245790"/>
            <a:ext cx="2897747" cy="370841"/>
            <a:chOff x="0" y="0"/>
            <a:chExt cx="2897745" cy="370840"/>
          </a:xfrm>
        </p:grpSpPr>
        <p:sp>
          <p:nvSpPr>
            <p:cNvPr id="169" name="Shape 169"/>
            <p:cNvSpPr/>
            <p:nvPr/>
          </p:nvSpPr>
          <p:spPr>
            <a:xfrm>
              <a:off x="0" y="20891"/>
              <a:ext cx="2897746" cy="329057"/>
            </a:xfrm>
            <a:prstGeom prst="rect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0" name="Shape 170"/>
            <p:cNvSpPr/>
            <p:nvPr/>
          </p:nvSpPr>
          <p:spPr>
            <a:xfrm>
              <a:off x="0" y="-1"/>
              <a:ext cx="289774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var</a:t>
              </a:r>
            </a:p>
          </p:txBody>
        </p:sp>
      </p:grpSp>
      <p:sp>
        <p:nvSpPr>
          <p:cNvPr id="172" name="Shape 172"/>
          <p:cNvSpPr/>
          <p:nvPr/>
        </p:nvSpPr>
        <p:spPr>
          <a:xfrm>
            <a:off x="866103" y="4265162"/>
            <a:ext cx="1593763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spcBef>
                <a:spcPts val="900"/>
              </a:spcBef>
              <a:defRPr b="1" sz="1400"/>
            </a:lvl1pPr>
          </a:lstStyle>
          <a:p>
            <a:pPr>
              <a:defRPr b="0" sz="1800"/>
            </a:pPr>
            <a:r>
              <a:rPr b="1" sz="1400"/>
              <a:t>char  letter = ‘b’;</a:t>
            </a:r>
          </a:p>
        </p:txBody>
      </p:sp>
      <p:sp>
        <p:nvSpPr>
          <p:cNvPr id="173" name="Shape 173"/>
          <p:cNvSpPr/>
          <p:nvPr/>
        </p:nvSpPr>
        <p:spPr>
          <a:xfrm>
            <a:off x="2600458" y="3950013"/>
            <a:ext cx="2937457" cy="7727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178" y="5400"/>
                </a:lnTo>
                <a:lnTo>
                  <a:pt x="178" y="16200"/>
                </a:lnTo>
                <a:lnTo>
                  <a:pt x="0" y="16200"/>
                </a:lnTo>
                <a:close/>
                <a:moveTo>
                  <a:pt x="355" y="5400"/>
                </a:moveTo>
                <a:lnTo>
                  <a:pt x="710" y="5400"/>
                </a:lnTo>
                <a:lnTo>
                  <a:pt x="710" y="16200"/>
                </a:lnTo>
                <a:lnTo>
                  <a:pt x="355" y="16200"/>
                </a:lnTo>
                <a:close/>
                <a:moveTo>
                  <a:pt x="888" y="5400"/>
                </a:moveTo>
                <a:lnTo>
                  <a:pt x="18759" y="5400"/>
                </a:lnTo>
                <a:lnTo>
                  <a:pt x="18759" y="0"/>
                </a:lnTo>
                <a:lnTo>
                  <a:pt x="21600" y="10800"/>
                </a:lnTo>
                <a:lnTo>
                  <a:pt x="18759" y="21600"/>
                </a:lnTo>
                <a:lnTo>
                  <a:pt x="18759" y="16200"/>
                </a:lnTo>
                <a:lnTo>
                  <a:pt x="888" y="162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147EA6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76" name="Group 176"/>
          <p:cNvGrpSpPr/>
          <p:nvPr/>
        </p:nvGrpSpPr>
        <p:grpSpPr>
          <a:xfrm>
            <a:off x="6220495" y="4265162"/>
            <a:ext cx="2897747" cy="1048984"/>
            <a:chOff x="0" y="0"/>
            <a:chExt cx="2897745" cy="1048982"/>
          </a:xfrm>
        </p:grpSpPr>
        <p:sp>
          <p:nvSpPr>
            <p:cNvPr id="174" name="Shape 174"/>
            <p:cNvSpPr/>
            <p:nvPr/>
          </p:nvSpPr>
          <p:spPr>
            <a:xfrm>
              <a:off x="0" y="0"/>
              <a:ext cx="2897746" cy="1048983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147EA6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4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5" name="Shape 175"/>
            <p:cNvSpPr/>
            <p:nvPr/>
          </p:nvSpPr>
          <p:spPr>
            <a:xfrm>
              <a:off x="0" y="104121"/>
              <a:ext cx="2897746" cy="840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4800">
                  <a:solidFill>
                    <a:srgbClr val="FFFFFF"/>
                  </a:solidFill>
                </a:defRPr>
              </a:lvl1pPr>
            </a:lstStyle>
            <a:p>
              <a:pPr>
                <a:defRPr b="0" sz="1800"/>
              </a:pPr>
              <a:r>
                <a:rPr b="1" sz="4800"/>
                <a:t>‘b’</a:t>
              </a:r>
            </a:p>
          </p:txBody>
        </p:sp>
      </p:grpSp>
      <p:grpSp>
        <p:nvGrpSpPr>
          <p:cNvPr id="179" name="Group 179"/>
          <p:cNvGrpSpPr/>
          <p:nvPr/>
        </p:nvGrpSpPr>
        <p:grpSpPr>
          <a:xfrm>
            <a:off x="6220495" y="3915213"/>
            <a:ext cx="2897747" cy="370841"/>
            <a:chOff x="0" y="0"/>
            <a:chExt cx="2897745" cy="370840"/>
          </a:xfrm>
        </p:grpSpPr>
        <p:sp>
          <p:nvSpPr>
            <p:cNvPr id="177" name="Shape 177"/>
            <p:cNvSpPr/>
            <p:nvPr/>
          </p:nvSpPr>
          <p:spPr>
            <a:xfrm>
              <a:off x="0" y="20891"/>
              <a:ext cx="2897746" cy="329057"/>
            </a:xfrm>
            <a:prstGeom prst="rect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8" name="Shape 178"/>
            <p:cNvSpPr/>
            <p:nvPr/>
          </p:nvSpPr>
          <p:spPr>
            <a:xfrm>
              <a:off x="0" y="-1"/>
              <a:ext cx="289774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letter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6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4" grpId="2"/>
      <p:bldP build="whole" bldLvl="1" animBg="1" rev="0" advAuto="0" spid="179" grpId="8"/>
      <p:bldP build="whole" bldLvl="1" animBg="1" rev="0" advAuto="0" spid="168" grpId="5"/>
      <p:bldP build="whole" bldLvl="1" animBg="1" rev="0" advAuto="0" spid="176" grpId="9"/>
      <p:bldP build="whole" bldLvl="1" animBg="1" rev="0" advAuto="0" spid="172" grpId="6"/>
      <p:bldP build="whole" bldLvl="1" animBg="1" rev="0" advAuto="0" spid="171" grpId="4"/>
      <p:bldP build="whole" bldLvl="1" animBg="1" rev="0" advAuto="0" spid="165" grpId="3"/>
      <p:bldP build="whole" bldLvl="1" animBg="1" rev="0" advAuto="0" spid="173" grpId="7"/>
      <p:bldP build="p" bldLvl="1" animBg="1" rev="0" advAuto="0" spid="16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title"/>
          </p:nvPr>
        </p:nvSpPr>
        <p:spPr>
          <a:xfrm>
            <a:off x="1066800" y="642594"/>
            <a:ext cx="10058400" cy="1371601"/>
          </a:xfrm>
          <a:prstGeom prst="rect">
            <a:avLst/>
          </a:prstGeom>
        </p:spPr>
        <p:txBody>
          <a:bodyPr/>
          <a:lstStyle>
            <a:lvl1pPr>
              <a:defRPr sz="4300"/>
            </a:lvl1pPr>
          </a:lstStyle>
          <a:p>
            <a:pPr/>
            <a:r>
              <a:t>Reference Variables Vs Primitive Variables</a:t>
            </a:r>
          </a:p>
        </p:txBody>
      </p:sp>
      <p:sp>
        <p:nvSpPr>
          <p:cNvPr id="182" name="Shape 182"/>
          <p:cNvSpPr/>
          <p:nvPr>
            <p:ph type="body" sz="quarter" idx="1"/>
          </p:nvPr>
        </p:nvSpPr>
        <p:spPr>
          <a:xfrm>
            <a:off x="1066800" y="2103120"/>
            <a:ext cx="3067319" cy="665839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b="1"/>
            </a:lvl1pPr>
          </a:lstStyle>
          <a:p>
            <a:pPr>
              <a:defRPr b="0"/>
            </a:pPr>
            <a:r>
              <a:rPr b="1"/>
              <a:t>Reference Variables</a:t>
            </a:r>
          </a:p>
        </p:txBody>
      </p:sp>
      <p:sp>
        <p:nvSpPr>
          <p:cNvPr id="183" name="Shape 183"/>
          <p:cNvSpPr/>
          <p:nvPr/>
        </p:nvSpPr>
        <p:spPr>
          <a:xfrm>
            <a:off x="1066800" y="3156336"/>
            <a:ext cx="4316570" cy="61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spcBef>
                <a:spcPts val="900"/>
              </a:spcBef>
              <a:defRPr b="1" sz="3400"/>
            </a:lvl1pPr>
          </a:lstStyle>
          <a:p>
            <a:pPr>
              <a:defRPr b="0" sz="1800"/>
            </a:pPr>
            <a:r>
              <a:rPr b="1" sz="3400"/>
              <a:t>String str = “Hello”;</a:t>
            </a:r>
          </a:p>
        </p:txBody>
      </p:sp>
      <p:sp>
        <p:nvSpPr>
          <p:cNvPr id="184" name="Shape 184"/>
          <p:cNvSpPr/>
          <p:nvPr/>
        </p:nvSpPr>
        <p:spPr>
          <a:xfrm>
            <a:off x="6220495" y="2595738"/>
            <a:ext cx="2897747" cy="1048984"/>
          </a:xfrm>
          <a:prstGeom prst="rect">
            <a:avLst/>
          </a:prstGeom>
          <a:solidFill>
            <a:schemeClr val="accent1"/>
          </a:solidFill>
          <a:ln w="12700">
            <a:solidFill>
              <a:srgbClr val="147EA6"/>
            </a:solidFill>
            <a:bevel/>
          </a:ln>
        </p:spPr>
        <p:txBody>
          <a:bodyPr lIns="45719" rIns="45719" anchor="ctr"/>
          <a:lstStyle/>
          <a:p>
            <a:pPr algn="ctr">
              <a:defRPr sz="4800">
                <a:solidFill>
                  <a:srgbClr val="FFFFFF"/>
                </a:solidFill>
              </a:defRPr>
            </a:pPr>
          </a:p>
        </p:txBody>
      </p:sp>
      <p:grpSp>
        <p:nvGrpSpPr>
          <p:cNvPr id="187" name="Group 187"/>
          <p:cNvGrpSpPr/>
          <p:nvPr/>
        </p:nvGrpSpPr>
        <p:grpSpPr>
          <a:xfrm>
            <a:off x="6220495" y="2245790"/>
            <a:ext cx="2897747" cy="370841"/>
            <a:chOff x="0" y="0"/>
            <a:chExt cx="2897745" cy="370840"/>
          </a:xfrm>
        </p:grpSpPr>
        <p:sp>
          <p:nvSpPr>
            <p:cNvPr id="185" name="Shape 185"/>
            <p:cNvSpPr/>
            <p:nvPr/>
          </p:nvSpPr>
          <p:spPr>
            <a:xfrm>
              <a:off x="0" y="20891"/>
              <a:ext cx="2897746" cy="329057"/>
            </a:xfrm>
            <a:prstGeom prst="rect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6" name="Shape 186"/>
            <p:cNvSpPr/>
            <p:nvPr/>
          </p:nvSpPr>
          <p:spPr>
            <a:xfrm>
              <a:off x="0" y="-1"/>
              <a:ext cx="289774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str</a:t>
              </a:r>
            </a:p>
          </p:txBody>
        </p:sp>
      </p:grpSp>
      <p:grpSp>
        <p:nvGrpSpPr>
          <p:cNvPr id="190" name="Group 190"/>
          <p:cNvGrpSpPr/>
          <p:nvPr/>
        </p:nvGrpSpPr>
        <p:grpSpPr>
          <a:xfrm>
            <a:off x="6220495" y="4808758"/>
            <a:ext cx="2897747" cy="1048984"/>
            <a:chOff x="0" y="0"/>
            <a:chExt cx="2897745" cy="1048982"/>
          </a:xfrm>
        </p:grpSpPr>
        <p:sp>
          <p:nvSpPr>
            <p:cNvPr id="188" name="Shape 188"/>
            <p:cNvSpPr/>
            <p:nvPr/>
          </p:nvSpPr>
          <p:spPr>
            <a:xfrm>
              <a:off x="0" y="0"/>
              <a:ext cx="2897746" cy="1048983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147EA6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4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9" name="Shape 189"/>
            <p:cNvSpPr/>
            <p:nvPr/>
          </p:nvSpPr>
          <p:spPr>
            <a:xfrm>
              <a:off x="0" y="104121"/>
              <a:ext cx="2897746" cy="840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4800">
                  <a:solidFill>
                    <a:srgbClr val="FFFFFF"/>
                  </a:solidFill>
                </a:defRPr>
              </a:lvl1pPr>
            </a:lstStyle>
            <a:p>
              <a:pPr>
                <a:defRPr b="0" sz="1800"/>
              </a:pPr>
              <a:r>
                <a:rPr b="1" sz="4800"/>
                <a:t>“Hello”</a:t>
              </a:r>
            </a:p>
          </p:txBody>
        </p:sp>
      </p:grpSp>
      <p:grpSp>
        <p:nvGrpSpPr>
          <p:cNvPr id="193" name="Group 193"/>
          <p:cNvGrpSpPr/>
          <p:nvPr/>
        </p:nvGrpSpPr>
        <p:grpSpPr>
          <a:xfrm>
            <a:off x="6220495" y="4458810"/>
            <a:ext cx="2897747" cy="370841"/>
            <a:chOff x="0" y="0"/>
            <a:chExt cx="2897745" cy="370840"/>
          </a:xfrm>
        </p:grpSpPr>
        <p:sp>
          <p:nvSpPr>
            <p:cNvPr id="191" name="Shape 191"/>
            <p:cNvSpPr/>
            <p:nvPr/>
          </p:nvSpPr>
          <p:spPr>
            <a:xfrm>
              <a:off x="0" y="20891"/>
              <a:ext cx="2897746" cy="329057"/>
            </a:xfrm>
            <a:prstGeom prst="rect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2" name="Shape 192"/>
            <p:cNvSpPr/>
            <p:nvPr/>
          </p:nvSpPr>
          <p:spPr>
            <a:xfrm>
              <a:off x="0" y="-1"/>
              <a:ext cx="289774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1000111</a:t>
              </a:r>
            </a:p>
          </p:txBody>
        </p:sp>
      </p:grpSp>
      <p:sp>
        <p:nvSpPr>
          <p:cNvPr id="194" name="Shape 194"/>
          <p:cNvSpPr/>
          <p:nvPr/>
        </p:nvSpPr>
        <p:spPr>
          <a:xfrm>
            <a:off x="7321639" y="3644720"/>
            <a:ext cx="695460" cy="8349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2605"/>
                </a:moveTo>
                <a:lnTo>
                  <a:pt x="5400" y="12605"/>
                </a:lnTo>
                <a:lnTo>
                  <a:pt x="5400" y="0"/>
                </a:lnTo>
                <a:lnTo>
                  <a:pt x="16200" y="0"/>
                </a:lnTo>
                <a:lnTo>
                  <a:pt x="16200" y="12605"/>
                </a:lnTo>
                <a:lnTo>
                  <a:pt x="21600" y="12605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147EA6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97" name="Group 197"/>
          <p:cNvGrpSpPr/>
          <p:nvPr/>
        </p:nvGrpSpPr>
        <p:grpSpPr>
          <a:xfrm>
            <a:off x="6632619" y="2768957"/>
            <a:ext cx="2112136" cy="553792"/>
            <a:chOff x="0" y="0"/>
            <a:chExt cx="2112135" cy="553791"/>
          </a:xfrm>
        </p:grpSpPr>
        <p:sp>
          <p:nvSpPr>
            <p:cNvPr id="195" name="Shape 195"/>
            <p:cNvSpPr/>
            <p:nvPr/>
          </p:nvSpPr>
          <p:spPr>
            <a:xfrm>
              <a:off x="-1" y="-1"/>
              <a:ext cx="2112137" cy="553793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147EA6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6" name="Shape 196"/>
            <p:cNvSpPr/>
            <p:nvPr/>
          </p:nvSpPr>
          <p:spPr>
            <a:xfrm>
              <a:off x="-1" y="91475"/>
              <a:ext cx="211213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1000111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8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4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7" grpId="7"/>
      <p:bldP build="whole" bldLvl="1" animBg="1" rev="0" advAuto="0" spid="183" grpId="2"/>
      <p:bldP build="whole" bldLvl="1" animBg="1" rev="0" advAuto="0" spid="193" grpId="5"/>
      <p:bldP build="whole" bldLvl="1" animBg="1" rev="0" advAuto="0" spid="194" grpId="8"/>
      <p:bldP build="whole" bldLvl="1" animBg="1" rev="0" advAuto="0" spid="190" grpId="6"/>
      <p:bldP build="p" bldLvl="1" animBg="1" rev="0" advAuto="0" spid="182" grpId="1"/>
      <p:bldP build="whole" bldLvl="1" animBg="1" rev="0" advAuto="0" spid="184" grpId="4"/>
      <p:bldP build="whole" bldLvl="1" animBg="1" rev="0" advAuto="0" spid="187" grpId="3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title"/>
          </p:nvPr>
        </p:nvSpPr>
        <p:spPr>
          <a:xfrm>
            <a:off x="1066800" y="642594"/>
            <a:ext cx="10058400" cy="1371601"/>
          </a:xfrm>
          <a:prstGeom prst="rect">
            <a:avLst/>
          </a:prstGeom>
        </p:spPr>
        <p:txBody>
          <a:bodyPr/>
          <a:lstStyle/>
          <a:p>
            <a:pPr/>
            <a:r>
              <a:t>String is Immutable</a:t>
            </a:r>
          </a:p>
        </p:txBody>
      </p:sp>
      <p:sp>
        <p:nvSpPr>
          <p:cNvPr id="200" name="Shape 200"/>
          <p:cNvSpPr/>
          <p:nvPr>
            <p:ph type="body" idx="1"/>
          </p:nvPr>
        </p:nvSpPr>
        <p:spPr>
          <a:xfrm>
            <a:off x="1066800" y="2103120"/>
            <a:ext cx="10058400" cy="3931921"/>
          </a:xfrm>
          <a:prstGeom prst="rect">
            <a:avLst/>
          </a:prstGeom>
        </p:spPr>
        <p:txBody>
          <a:bodyPr/>
          <a:lstStyle/>
          <a:p>
            <a:pPr marL="345439" indent="-345439"/>
            <a:r>
              <a:rPr sz="3400"/>
              <a:t>Objects of the String Class are </a:t>
            </a:r>
            <a:r>
              <a:rPr b="1" sz="3400"/>
              <a:t>“immutable”.</a:t>
            </a:r>
          </a:p>
        </p:txBody>
      </p:sp>
      <p:sp>
        <p:nvSpPr>
          <p:cNvPr id="201" name="Shape 201"/>
          <p:cNvSpPr/>
          <p:nvPr/>
        </p:nvSpPr>
        <p:spPr>
          <a:xfrm>
            <a:off x="1394158" y="2896604"/>
            <a:ext cx="3911908" cy="61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3400"/>
            </a:lvl1pPr>
          </a:lstStyle>
          <a:p>
            <a:pPr>
              <a:defRPr b="0" sz="1800"/>
            </a:pPr>
            <a:r>
              <a:rPr b="1" sz="3400"/>
              <a:t>String str = “Hello”;</a:t>
            </a:r>
          </a:p>
        </p:txBody>
      </p:sp>
      <p:grpSp>
        <p:nvGrpSpPr>
          <p:cNvPr id="206" name="Group 206"/>
          <p:cNvGrpSpPr/>
          <p:nvPr/>
        </p:nvGrpSpPr>
        <p:grpSpPr>
          <a:xfrm>
            <a:off x="7637171" y="2711184"/>
            <a:ext cx="2897747" cy="1398932"/>
            <a:chOff x="0" y="0"/>
            <a:chExt cx="2897745" cy="1398931"/>
          </a:xfrm>
        </p:grpSpPr>
        <p:sp>
          <p:nvSpPr>
            <p:cNvPr id="202" name="Shape 202"/>
            <p:cNvSpPr/>
            <p:nvPr/>
          </p:nvSpPr>
          <p:spPr>
            <a:xfrm>
              <a:off x="0" y="349948"/>
              <a:ext cx="2897746" cy="1048984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147EA6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8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205" name="Group 205"/>
            <p:cNvGrpSpPr/>
            <p:nvPr/>
          </p:nvGrpSpPr>
          <p:grpSpPr>
            <a:xfrm>
              <a:off x="0" y="-1"/>
              <a:ext cx="2897746" cy="370842"/>
              <a:chOff x="0" y="0"/>
              <a:chExt cx="2897745" cy="370840"/>
            </a:xfrm>
          </p:grpSpPr>
          <p:sp>
            <p:nvSpPr>
              <p:cNvPr id="203" name="Shape 203"/>
              <p:cNvSpPr/>
              <p:nvPr/>
            </p:nvSpPr>
            <p:spPr>
              <a:xfrm>
                <a:off x="0" y="20891"/>
                <a:ext cx="2897746" cy="329057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solidFill>
                  <a:srgbClr val="000000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04" name="Shape 204"/>
              <p:cNvSpPr/>
              <p:nvPr/>
            </p:nvSpPr>
            <p:spPr>
              <a:xfrm>
                <a:off x="0" y="-1"/>
                <a:ext cx="2897746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str</a:t>
                </a:r>
              </a:p>
            </p:txBody>
          </p:sp>
        </p:grpSp>
      </p:grpSp>
      <p:grpSp>
        <p:nvGrpSpPr>
          <p:cNvPr id="211" name="Group 211"/>
          <p:cNvGrpSpPr/>
          <p:nvPr/>
        </p:nvGrpSpPr>
        <p:grpSpPr>
          <a:xfrm>
            <a:off x="7637171" y="4924203"/>
            <a:ext cx="2897747" cy="1398932"/>
            <a:chOff x="0" y="0"/>
            <a:chExt cx="2897745" cy="1398931"/>
          </a:xfrm>
        </p:grpSpPr>
        <p:sp>
          <p:nvSpPr>
            <p:cNvPr id="207" name="Shape 207"/>
            <p:cNvSpPr/>
            <p:nvPr/>
          </p:nvSpPr>
          <p:spPr>
            <a:xfrm>
              <a:off x="0" y="349948"/>
              <a:ext cx="2897746" cy="1048984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147EA6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48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210" name="Group 210"/>
            <p:cNvGrpSpPr/>
            <p:nvPr/>
          </p:nvGrpSpPr>
          <p:grpSpPr>
            <a:xfrm>
              <a:off x="0" y="-1"/>
              <a:ext cx="2897746" cy="370842"/>
              <a:chOff x="0" y="0"/>
              <a:chExt cx="2897745" cy="370840"/>
            </a:xfrm>
          </p:grpSpPr>
          <p:sp>
            <p:nvSpPr>
              <p:cNvPr id="208" name="Shape 208"/>
              <p:cNvSpPr/>
              <p:nvPr/>
            </p:nvSpPr>
            <p:spPr>
              <a:xfrm>
                <a:off x="0" y="20891"/>
                <a:ext cx="2897746" cy="329057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solidFill>
                  <a:srgbClr val="000000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09" name="Shape 209"/>
              <p:cNvSpPr/>
              <p:nvPr/>
            </p:nvSpPr>
            <p:spPr>
              <a:xfrm>
                <a:off x="0" y="-1"/>
                <a:ext cx="2897746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1000111</a:t>
                </a:r>
              </a:p>
            </p:txBody>
          </p:sp>
        </p:grpSp>
      </p:grpSp>
      <p:sp>
        <p:nvSpPr>
          <p:cNvPr id="212" name="Shape 212"/>
          <p:cNvSpPr/>
          <p:nvPr/>
        </p:nvSpPr>
        <p:spPr>
          <a:xfrm>
            <a:off x="1400399" y="3416417"/>
            <a:ext cx="1994953" cy="61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3400"/>
            </a:lvl1pPr>
          </a:lstStyle>
          <a:p>
            <a:pPr>
              <a:defRPr b="0" sz="1800"/>
            </a:pPr>
            <a:r>
              <a:rPr b="1" sz="3400"/>
              <a:t>str = “Hi”;</a:t>
            </a:r>
          </a:p>
        </p:txBody>
      </p:sp>
      <p:grpSp>
        <p:nvGrpSpPr>
          <p:cNvPr id="215" name="Group 215"/>
          <p:cNvGrpSpPr/>
          <p:nvPr/>
        </p:nvGrpSpPr>
        <p:grpSpPr>
          <a:xfrm>
            <a:off x="4149142" y="5274152"/>
            <a:ext cx="2897747" cy="1048984"/>
            <a:chOff x="0" y="0"/>
            <a:chExt cx="2897745" cy="1048982"/>
          </a:xfrm>
        </p:grpSpPr>
        <p:sp>
          <p:nvSpPr>
            <p:cNvPr id="213" name="Shape 213"/>
            <p:cNvSpPr/>
            <p:nvPr/>
          </p:nvSpPr>
          <p:spPr>
            <a:xfrm>
              <a:off x="0" y="0"/>
              <a:ext cx="2897746" cy="1048983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147EA6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4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4" name="Shape 214"/>
            <p:cNvSpPr/>
            <p:nvPr/>
          </p:nvSpPr>
          <p:spPr>
            <a:xfrm>
              <a:off x="0" y="104121"/>
              <a:ext cx="2897746" cy="840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4800">
                  <a:solidFill>
                    <a:srgbClr val="FFFFFF"/>
                  </a:solidFill>
                </a:defRPr>
              </a:lvl1pPr>
            </a:lstStyle>
            <a:p>
              <a:pPr>
                <a:defRPr b="0" sz="1800"/>
              </a:pPr>
              <a:r>
                <a:rPr b="1" sz="4800"/>
                <a:t>“Hi”</a:t>
              </a:r>
            </a:p>
          </p:txBody>
        </p:sp>
      </p:grpSp>
      <p:grpSp>
        <p:nvGrpSpPr>
          <p:cNvPr id="218" name="Group 218"/>
          <p:cNvGrpSpPr/>
          <p:nvPr/>
        </p:nvGrpSpPr>
        <p:grpSpPr>
          <a:xfrm>
            <a:off x="4149142" y="4924203"/>
            <a:ext cx="2897747" cy="370841"/>
            <a:chOff x="0" y="0"/>
            <a:chExt cx="2897745" cy="370840"/>
          </a:xfrm>
        </p:grpSpPr>
        <p:sp>
          <p:nvSpPr>
            <p:cNvPr id="216" name="Shape 216"/>
            <p:cNvSpPr/>
            <p:nvPr/>
          </p:nvSpPr>
          <p:spPr>
            <a:xfrm>
              <a:off x="0" y="20891"/>
              <a:ext cx="2897746" cy="329057"/>
            </a:xfrm>
            <a:prstGeom prst="rect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7" name="Shape 217"/>
            <p:cNvSpPr/>
            <p:nvPr/>
          </p:nvSpPr>
          <p:spPr>
            <a:xfrm>
              <a:off x="0" y="-1"/>
              <a:ext cx="289774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10111</a:t>
              </a:r>
            </a:p>
          </p:txBody>
        </p:sp>
      </p:grpSp>
      <p:grpSp>
        <p:nvGrpSpPr>
          <p:cNvPr id="221" name="Group 221"/>
          <p:cNvGrpSpPr/>
          <p:nvPr/>
        </p:nvGrpSpPr>
        <p:grpSpPr>
          <a:xfrm>
            <a:off x="5139480" y="3747108"/>
            <a:ext cx="2497694" cy="1166405"/>
            <a:chOff x="0" y="0"/>
            <a:chExt cx="2497693" cy="1166404"/>
          </a:xfrm>
        </p:grpSpPr>
        <p:sp>
          <p:nvSpPr>
            <p:cNvPr id="219" name="Shape 219"/>
            <p:cNvSpPr/>
            <p:nvPr/>
          </p:nvSpPr>
          <p:spPr>
            <a:xfrm>
              <a:off x="0" y="331422"/>
              <a:ext cx="695460" cy="834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2605"/>
                  </a:moveTo>
                  <a:lnTo>
                    <a:pt x="5400" y="12605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2605"/>
                  </a:lnTo>
                  <a:lnTo>
                    <a:pt x="21600" y="12605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rgbClr val="147EA6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0" name="Shape 220"/>
            <p:cNvSpPr/>
            <p:nvPr/>
          </p:nvSpPr>
          <p:spPr>
            <a:xfrm>
              <a:off x="166616" y="-1"/>
              <a:ext cx="2331078" cy="321973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147EA6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22" name="Shape 222"/>
          <p:cNvSpPr/>
          <p:nvPr/>
        </p:nvSpPr>
        <p:spPr>
          <a:xfrm>
            <a:off x="8738314" y="4110115"/>
            <a:ext cx="695460" cy="8349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2605"/>
                </a:moveTo>
                <a:lnTo>
                  <a:pt x="5400" y="12605"/>
                </a:lnTo>
                <a:lnTo>
                  <a:pt x="5400" y="0"/>
                </a:lnTo>
                <a:lnTo>
                  <a:pt x="16200" y="0"/>
                </a:lnTo>
                <a:lnTo>
                  <a:pt x="16200" y="12605"/>
                </a:lnTo>
                <a:lnTo>
                  <a:pt x="21600" y="12605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147EA6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25" name="Group 225"/>
          <p:cNvGrpSpPr/>
          <p:nvPr/>
        </p:nvGrpSpPr>
        <p:grpSpPr>
          <a:xfrm>
            <a:off x="8242479" y="5490067"/>
            <a:ext cx="1712891" cy="544974"/>
            <a:chOff x="0" y="0"/>
            <a:chExt cx="1712890" cy="544972"/>
          </a:xfrm>
        </p:grpSpPr>
        <p:sp>
          <p:nvSpPr>
            <p:cNvPr id="223" name="Shape 223"/>
            <p:cNvSpPr/>
            <p:nvPr/>
          </p:nvSpPr>
          <p:spPr>
            <a:xfrm>
              <a:off x="-1" y="-1"/>
              <a:ext cx="1712892" cy="544974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147EA6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4" name="Shape 224"/>
            <p:cNvSpPr/>
            <p:nvPr/>
          </p:nvSpPr>
          <p:spPr>
            <a:xfrm>
              <a:off x="-1" y="87066"/>
              <a:ext cx="171289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pPr>
                <a:defRPr b="0"/>
              </a:pPr>
              <a:r>
                <a:rPr b="1"/>
                <a:t>“Hello”</a:t>
              </a:r>
            </a:p>
          </p:txBody>
        </p:sp>
      </p:grpSp>
      <p:grpSp>
        <p:nvGrpSpPr>
          <p:cNvPr id="228" name="Group 228"/>
          <p:cNvGrpSpPr/>
          <p:nvPr/>
        </p:nvGrpSpPr>
        <p:grpSpPr>
          <a:xfrm>
            <a:off x="8229599" y="3273319"/>
            <a:ext cx="1712891" cy="544973"/>
            <a:chOff x="0" y="0"/>
            <a:chExt cx="1712890" cy="544972"/>
          </a:xfrm>
        </p:grpSpPr>
        <p:sp>
          <p:nvSpPr>
            <p:cNvPr id="226" name="Shape 226"/>
            <p:cNvSpPr/>
            <p:nvPr/>
          </p:nvSpPr>
          <p:spPr>
            <a:xfrm>
              <a:off x="-1" y="-1"/>
              <a:ext cx="1712892" cy="544974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147EA6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7" name="Shape 227"/>
            <p:cNvSpPr/>
            <p:nvPr/>
          </p:nvSpPr>
          <p:spPr>
            <a:xfrm>
              <a:off x="-1" y="87066"/>
              <a:ext cx="171289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pPr>
                <a:defRPr b="0"/>
              </a:pPr>
              <a:r>
                <a:rPr b="1"/>
                <a:t>“1000111”</a:t>
              </a:r>
            </a:p>
          </p:txBody>
        </p:sp>
      </p:grpSp>
      <p:grpSp>
        <p:nvGrpSpPr>
          <p:cNvPr id="231" name="Group 231"/>
          <p:cNvGrpSpPr/>
          <p:nvPr/>
        </p:nvGrpSpPr>
        <p:grpSpPr>
          <a:xfrm>
            <a:off x="8229597" y="3273319"/>
            <a:ext cx="1712891" cy="544973"/>
            <a:chOff x="0" y="0"/>
            <a:chExt cx="1712890" cy="544972"/>
          </a:xfrm>
        </p:grpSpPr>
        <p:sp>
          <p:nvSpPr>
            <p:cNvPr id="229" name="Shape 229"/>
            <p:cNvSpPr/>
            <p:nvPr/>
          </p:nvSpPr>
          <p:spPr>
            <a:xfrm>
              <a:off x="-1" y="-1"/>
              <a:ext cx="1712892" cy="544974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147EA6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0" name="Shape 230"/>
            <p:cNvSpPr/>
            <p:nvPr/>
          </p:nvSpPr>
          <p:spPr>
            <a:xfrm>
              <a:off x="-1" y="87066"/>
              <a:ext cx="171289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</a:defRPr>
              </a:lvl1pPr>
            </a:lstStyle>
            <a:p>
              <a:pPr>
                <a:defRPr b="0"/>
              </a:pPr>
              <a:r>
                <a:rPr b="1"/>
                <a:t>“10111”</a:t>
              </a:r>
            </a:p>
          </p:txBody>
        </p:sp>
      </p:grpSp>
      <p:grpSp>
        <p:nvGrpSpPr>
          <p:cNvPr id="234" name="Group 234"/>
          <p:cNvGrpSpPr/>
          <p:nvPr/>
        </p:nvGrpSpPr>
        <p:grpSpPr>
          <a:xfrm>
            <a:off x="6777328" y="4009078"/>
            <a:ext cx="5248990" cy="2961978"/>
            <a:chOff x="0" y="0"/>
            <a:chExt cx="5248988" cy="2961976"/>
          </a:xfrm>
        </p:grpSpPr>
        <p:sp>
          <p:nvSpPr>
            <p:cNvPr id="232" name="Shape 232"/>
            <p:cNvSpPr/>
            <p:nvPr/>
          </p:nvSpPr>
          <p:spPr>
            <a:xfrm>
              <a:off x="0" y="0"/>
              <a:ext cx="5248989" cy="29619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462" y="4342"/>
                  </a:moveTo>
                  <a:lnTo>
                    <a:pt x="14790" y="0"/>
                  </a:lnTo>
                  <a:lnTo>
                    <a:pt x="14525" y="5777"/>
                  </a:lnTo>
                  <a:lnTo>
                    <a:pt x="18007" y="3172"/>
                  </a:lnTo>
                  <a:lnTo>
                    <a:pt x="16380" y="6532"/>
                  </a:lnTo>
                  <a:lnTo>
                    <a:pt x="21600" y="6645"/>
                  </a:lnTo>
                  <a:lnTo>
                    <a:pt x="16985" y="9402"/>
                  </a:lnTo>
                  <a:lnTo>
                    <a:pt x="18270" y="11290"/>
                  </a:lnTo>
                  <a:lnTo>
                    <a:pt x="16380" y="12310"/>
                  </a:lnTo>
                  <a:lnTo>
                    <a:pt x="18877" y="15632"/>
                  </a:lnTo>
                  <a:lnTo>
                    <a:pt x="14640" y="14350"/>
                  </a:lnTo>
                  <a:lnTo>
                    <a:pt x="14942" y="17370"/>
                  </a:lnTo>
                  <a:lnTo>
                    <a:pt x="12180" y="15935"/>
                  </a:lnTo>
                  <a:lnTo>
                    <a:pt x="11612" y="18842"/>
                  </a:lnTo>
                  <a:lnTo>
                    <a:pt x="9872" y="17370"/>
                  </a:lnTo>
                  <a:lnTo>
                    <a:pt x="8700" y="19712"/>
                  </a:lnTo>
                  <a:lnTo>
                    <a:pt x="7527" y="18125"/>
                  </a:lnTo>
                  <a:lnTo>
                    <a:pt x="4917" y="21600"/>
                  </a:lnTo>
                  <a:lnTo>
                    <a:pt x="4805" y="18240"/>
                  </a:lnTo>
                  <a:lnTo>
                    <a:pt x="1285" y="17825"/>
                  </a:lnTo>
                  <a:lnTo>
                    <a:pt x="3330" y="15370"/>
                  </a:lnTo>
                  <a:lnTo>
                    <a:pt x="0" y="12877"/>
                  </a:lnTo>
                  <a:lnTo>
                    <a:pt x="3935" y="11592"/>
                  </a:lnTo>
                  <a:lnTo>
                    <a:pt x="1172" y="8270"/>
                  </a:lnTo>
                  <a:lnTo>
                    <a:pt x="5372" y="7817"/>
                  </a:lnTo>
                  <a:lnTo>
                    <a:pt x="4502" y="3625"/>
                  </a:lnTo>
                  <a:lnTo>
                    <a:pt x="8550" y="6382"/>
                  </a:lnTo>
                  <a:lnTo>
                    <a:pt x="9722" y="1887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rgbClr val="147EA6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3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3" name="Shape 233"/>
            <p:cNvSpPr/>
            <p:nvPr/>
          </p:nvSpPr>
          <p:spPr>
            <a:xfrm>
              <a:off x="1305442" y="1014529"/>
              <a:ext cx="2252205" cy="1031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3000">
                  <a:solidFill>
                    <a:srgbClr val="FFFFFF"/>
                  </a:solidFill>
                </a:defRPr>
              </a:lvl1pPr>
            </a:lstStyle>
            <a:p>
              <a:pPr>
                <a:defRPr b="0" sz="1800"/>
              </a:pPr>
              <a:r>
                <a:rPr b="1" sz="3000"/>
                <a:t>Garbage Collection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500"/>
                                        <p:tgtEl>
                                          <p:spTgt spid="20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0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5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click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0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xit" nodeType="click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54" dur="500" fill="hold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click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0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Class="entr" nodeType="after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clickEffect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9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Class="entr" nodeType="clickEffect" presetSubtype="4" presetID="2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74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1" presetID="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1" grpId="14"/>
      <p:bldP build="whole" bldLvl="1" animBg="1" rev="0" advAuto="0" spid="222" grpId="8"/>
      <p:bldP build="p" bldLvl="1" animBg="1" rev="0" advAuto="0" spid="200" grpId="2"/>
      <p:bldP build="whole" bldLvl="1" animBg="1" rev="0" advAuto="0" spid="212" grpId="9"/>
      <p:bldP build="whole" bldLvl="1" animBg="1" rev="0" advAuto="0" spid="225" grpId="6"/>
      <p:bldP build="whole" bldLvl="1" animBg="1" rev="0" advAuto="0" spid="222" grpId="10"/>
      <p:bldP build="whole" bldLvl="1" animBg="1" rev="0" advAuto="0" spid="206" grpId="4"/>
      <p:bldP build="whole" bldLvl="1" animBg="1" rev="0" advAuto="0" spid="201" grpId="3"/>
      <p:bldP build="whole" bldLvl="1" animBg="1" rev="0" advAuto="0" spid="228" grpId="7"/>
      <p:bldP build="whole" bldLvl="1" animBg="1" rev="0" advAuto="0" spid="211" grpId="5"/>
      <p:bldP build="whole" bldLvl="1" animBg="1" rev="0" advAuto="0" spid="221" grpId="13"/>
      <p:bldP build="whole" bldLvl="1" animBg="1" rev="0" advAuto="0" spid="234" grpId="15"/>
      <p:bldP build="whole" bldLvl="1" animBg="1" rev="0" advAuto="0" spid="199" grpId="1"/>
      <p:bldP build="whole" bldLvl="1" animBg="1" rev="0" advAuto="0" spid="218" grpId="11"/>
      <p:bldP build="whole" bldLvl="1" animBg="1" rev="0" advAuto="0" spid="215" grpId="1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type="title"/>
          </p:nvPr>
        </p:nvSpPr>
        <p:spPr>
          <a:xfrm>
            <a:off x="1066800" y="642594"/>
            <a:ext cx="10058400" cy="1371601"/>
          </a:xfrm>
          <a:prstGeom prst="rect">
            <a:avLst/>
          </a:prstGeom>
        </p:spPr>
        <p:txBody>
          <a:bodyPr/>
          <a:lstStyle/>
          <a:p>
            <a:pPr/>
            <a:r>
              <a:t>Declaring Strings</a:t>
            </a:r>
          </a:p>
        </p:txBody>
      </p:sp>
      <p:sp>
        <p:nvSpPr>
          <p:cNvPr id="237" name="Shape 237"/>
          <p:cNvSpPr/>
          <p:nvPr>
            <p:ph type="body" idx="1"/>
          </p:nvPr>
        </p:nvSpPr>
        <p:spPr>
          <a:xfrm>
            <a:off x="1066800" y="2103120"/>
            <a:ext cx="10058400" cy="3931921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</a:pPr>
            <a:r>
              <a:rPr sz="3400"/>
              <a:t>String str1 = “Hello”;</a:t>
            </a:r>
            <a:endParaRPr sz="3400"/>
          </a:p>
          <a:p>
            <a:pPr marL="0" indent="0" algn="ctr">
              <a:buSzTx/>
              <a:buNone/>
            </a:pPr>
            <a:endParaRPr sz="3400"/>
          </a:p>
          <a:p>
            <a:pPr marL="0" indent="0" algn="ctr">
              <a:buSzTx/>
              <a:buNone/>
            </a:pPr>
            <a:r>
              <a:rPr b="1" sz="3400"/>
              <a:t>OR</a:t>
            </a:r>
            <a:endParaRPr b="1" sz="3400"/>
          </a:p>
          <a:p>
            <a:pPr marL="0" indent="0" algn="ctr">
              <a:buSzTx/>
              <a:buNone/>
            </a:pPr>
            <a:endParaRPr sz="3400"/>
          </a:p>
          <a:p>
            <a:pPr marL="0" indent="0" algn="ctr">
              <a:buSzTx/>
              <a:buNone/>
            </a:pPr>
            <a:r>
              <a:rPr sz="3400"/>
              <a:t>String str1= new String(“Hello”);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7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type="title"/>
          </p:nvPr>
        </p:nvSpPr>
        <p:spPr>
          <a:xfrm>
            <a:off x="1066800" y="642594"/>
            <a:ext cx="10058400" cy="1371601"/>
          </a:xfrm>
          <a:prstGeom prst="rect">
            <a:avLst/>
          </a:prstGeom>
        </p:spPr>
        <p:txBody>
          <a:bodyPr/>
          <a:lstStyle/>
          <a:p>
            <a:pPr/>
            <a:r>
              <a:t>Declaring Strings (1)</a:t>
            </a:r>
          </a:p>
        </p:txBody>
      </p:sp>
      <p:sp>
        <p:nvSpPr>
          <p:cNvPr id="240" name="Shape 240"/>
          <p:cNvSpPr/>
          <p:nvPr>
            <p:ph type="body" idx="1"/>
          </p:nvPr>
        </p:nvSpPr>
        <p:spPr>
          <a:xfrm>
            <a:off x="1066800" y="2103120"/>
            <a:ext cx="10058400" cy="393192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sz="3400"/>
              <a:t>String str1 = “Hello”;</a:t>
            </a:r>
            <a:endParaRPr sz="3400"/>
          </a:p>
          <a:p>
            <a:pPr marL="0" indent="0">
              <a:buSzTx/>
              <a:buNone/>
            </a:pPr>
            <a:r>
              <a:rPr sz="3400"/>
              <a:t>String str2= “Hello”;</a:t>
            </a:r>
          </a:p>
        </p:txBody>
      </p:sp>
      <p:grpSp>
        <p:nvGrpSpPr>
          <p:cNvPr id="243" name="Group 243"/>
          <p:cNvGrpSpPr/>
          <p:nvPr/>
        </p:nvGrpSpPr>
        <p:grpSpPr>
          <a:xfrm>
            <a:off x="8822031" y="2343250"/>
            <a:ext cx="2897747" cy="1048983"/>
            <a:chOff x="0" y="0"/>
            <a:chExt cx="2897745" cy="1048982"/>
          </a:xfrm>
        </p:grpSpPr>
        <p:sp>
          <p:nvSpPr>
            <p:cNvPr id="241" name="Shape 241"/>
            <p:cNvSpPr/>
            <p:nvPr/>
          </p:nvSpPr>
          <p:spPr>
            <a:xfrm>
              <a:off x="0" y="0"/>
              <a:ext cx="2897746" cy="1048983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147EA6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2" name="Shape 242"/>
            <p:cNvSpPr/>
            <p:nvPr/>
          </p:nvSpPr>
          <p:spPr>
            <a:xfrm>
              <a:off x="0" y="104121"/>
              <a:ext cx="2897746" cy="840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4800">
                  <a:solidFill>
                    <a:srgbClr val="FFFFFF"/>
                  </a:solidFill>
                </a:defRPr>
              </a:lvl1pPr>
            </a:lstStyle>
            <a:p>
              <a:pPr>
                <a:defRPr sz="1800"/>
              </a:pPr>
              <a:r>
                <a:rPr sz="4800"/>
                <a:t>1100111</a:t>
              </a:r>
            </a:p>
          </p:txBody>
        </p:sp>
      </p:grpSp>
      <p:grpSp>
        <p:nvGrpSpPr>
          <p:cNvPr id="246" name="Group 246"/>
          <p:cNvGrpSpPr/>
          <p:nvPr/>
        </p:nvGrpSpPr>
        <p:grpSpPr>
          <a:xfrm>
            <a:off x="8822031" y="1993301"/>
            <a:ext cx="2897747" cy="370841"/>
            <a:chOff x="0" y="0"/>
            <a:chExt cx="2897745" cy="370840"/>
          </a:xfrm>
        </p:grpSpPr>
        <p:sp>
          <p:nvSpPr>
            <p:cNvPr id="244" name="Shape 244"/>
            <p:cNvSpPr/>
            <p:nvPr/>
          </p:nvSpPr>
          <p:spPr>
            <a:xfrm>
              <a:off x="0" y="20891"/>
              <a:ext cx="2897746" cy="329057"/>
            </a:xfrm>
            <a:prstGeom prst="rect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5" name="Shape 245"/>
            <p:cNvSpPr/>
            <p:nvPr/>
          </p:nvSpPr>
          <p:spPr>
            <a:xfrm>
              <a:off x="0" y="-1"/>
              <a:ext cx="289774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str2</a:t>
              </a:r>
            </a:p>
          </p:txBody>
        </p:sp>
      </p:grpSp>
      <p:grpSp>
        <p:nvGrpSpPr>
          <p:cNvPr id="249" name="Group 249"/>
          <p:cNvGrpSpPr/>
          <p:nvPr/>
        </p:nvGrpSpPr>
        <p:grpSpPr>
          <a:xfrm>
            <a:off x="5767592" y="2343250"/>
            <a:ext cx="2897747" cy="1048983"/>
            <a:chOff x="0" y="0"/>
            <a:chExt cx="2897745" cy="1048982"/>
          </a:xfrm>
        </p:grpSpPr>
        <p:sp>
          <p:nvSpPr>
            <p:cNvPr id="247" name="Shape 247"/>
            <p:cNvSpPr/>
            <p:nvPr/>
          </p:nvSpPr>
          <p:spPr>
            <a:xfrm>
              <a:off x="0" y="0"/>
              <a:ext cx="2897746" cy="1048983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147EA6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8" name="Shape 248"/>
            <p:cNvSpPr/>
            <p:nvPr/>
          </p:nvSpPr>
          <p:spPr>
            <a:xfrm>
              <a:off x="0" y="104121"/>
              <a:ext cx="2897746" cy="840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4800">
                  <a:solidFill>
                    <a:srgbClr val="FFFFFF"/>
                  </a:solidFill>
                </a:defRPr>
              </a:lvl1pPr>
            </a:lstStyle>
            <a:p>
              <a:pPr>
                <a:defRPr sz="1800"/>
              </a:pPr>
              <a:r>
                <a:rPr sz="4800"/>
                <a:t>1100111</a:t>
              </a:r>
            </a:p>
          </p:txBody>
        </p:sp>
      </p:grpSp>
      <p:grpSp>
        <p:nvGrpSpPr>
          <p:cNvPr id="252" name="Group 252"/>
          <p:cNvGrpSpPr/>
          <p:nvPr/>
        </p:nvGrpSpPr>
        <p:grpSpPr>
          <a:xfrm>
            <a:off x="5767592" y="1993301"/>
            <a:ext cx="2897747" cy="370841"/>
            <a:chOff x="0" y="0"/>
            <a:chExt cx="2897745" cy="370840"/>
          </a:xfrm>
        </p:grpSpPr>
        <p:sp>
          <p:nvSpPr>
            <p:cNvPr id="250" name="Shape 250"/>
            <p:cNvSpPr/>
            <p:nvPr/>
          </p:nvSpPr>
          <p:spPr>
            <a:xfrm>
              <a:off x="0" y="20891"/>
              <a:ext cx="2897746" cy="329057"/>
            </a:xfrm>
            <a:prstGeom prst="rect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1" name="Shape 251"/>
            <p:cNvSpPr/>
            <p:nvPr/>
          </p:nvSpPr>
          <p:spPr>
            <a:xfrm>
              <a:off x="0" y="-1"/>
              <a:ext cx="2897746" cy="3708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str1</a:t>
              </a:r>
            </a:p>
          </p:txBody>
        </p:sp>
      </p:grpSp>
      <p:grpSp>
        <p:nvGrpSpPr>
          <p:cNvPr id="255" name="Group 255"/>
          <p:cNvGrpSpPr/>
          <p:nvPr/>
        </p:nvGrpSpPr>
        <p:grpSpPr>
          <a:xfrm>
            <a:off x="5767592" y="4556269"/>
            <a:ext cx="2897747" cy="1048984"/>
            <a:chOff x="0" y="0"/>
            <a:chExt cx="2897745" cy="1048982"/>
          </a:xfrm>
        </p:grpSpPr>
        <p:sp>
          <p:nvSpPr>
            <p:cNvPr id="253" name="Shape 253"/>
            <p:cNvSpPr/>
            <p:nvPr/>
          </p:nvSpPr>
          <p:spPr>
            <a:xfrm>
              <a:off x="0" y="0"/>
              <a:ext cx="2897746" cy="1048983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147EA6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4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4" name="Shape 254"/>
            <p:cNvSpPr/>
            <p:nvPr/>
          </p:nvSpPr>
          <p:spPr>
            <a:xfrm>
              <a:off x="0" y="104121"/>
              <a:ext cx="2897746" cy="840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4800">
                  <a:solidFill>
                    <a:srgbClr val="FFFFFF"/>
                  </a:solidFill>
                </a:defRPr>
              </a:lvl1pPr>
            </a:lstStyle>
            <a:p>
              <a:pPr>
                <a:defRPr b="0" sz="1800"/>
              </a:pPr>
              <a:r>
                <a:rPr b="1" sz="4800"/>
                <a:t>“Hello”</a:t>
              </a:r>
            </a:p>
          </p:txBody>
        </p:sp>
      </p:grpSp>
      <p:grpSp>
        <p:nvGrpSpPr>
          <p:cNvPr id="258" name="Group 258"/>
          <p:cNvGrpSpPr/>
          <p:nvPr/>
        </p:nvGrpSpPr>
        <p:grpSpPr>
          <a:xfrm>
            <a:off x="5767592" y="4206321"/>
            <a:ext cx="2897747" cy="370841"/>
            <a:chOff x="0" y="0"/>
            <a:chExt cx="2897745" cy="370840"/>
          </a:xfrm>
        </p:grpSpPr>
        <p:sp>
          <p:nvSpPr>
            <p:cNvPr id="256" name="Shape 256"/>
            <p:cNvSpPr/>
            <p:nvPr/>
          </p:nvSpPr>
          <p:spPr>
            <a:xfrm>
              <a:off x="0" y="20891"/>
              <a:ext cx="2897746" cy="329057"/>
            </a:xfrm>
            <a:prstGeom prst="rect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7" name="Shape 257"/>
            <p:cNvSpPr/>
            <p:nvPr/>
          </p:nvSpPr>
          <p:spPr>
            <a:xfrm>
              <a:off x="0" y="-1"/>
              <a:ext cx="289774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1100111</a:t>
              </a:r>
            </a:p>
          </p:txBody>
        </p:sp>
      </p:grpSp>
      <p:sp>
        <p:nvSpPr>
          <p:cNvPr id="259" name="Shape 259"/>
          <p:cNvSpPr/>
          <p:nvPr/>
        </p:nvSpPr>
        <p:spPr>
          <a:xfrm>
            <a:off x="6868735" y="3392232"/>
            <a:ext cx="695460" cy="8349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2605"/>
                </a:moveTo>
                <a:lnTo>
                  <a:pt x="5400" y="12605"/>
                </a:lnTo>
                <a:lnTo>
                  <a:pt x="5400" y="0"/>
                </a:lnTo>
                <a:lnTo>
                  <a:pt x="16200" y="0"/>
                </a:lnTo>
                <a:lnTo>
                  <a:pt x="16200" y="12605"/>
                </a:lnTo>
                <a:lnTo>
                  <a:pt x="21600" y="12605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147EA6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62" name="Group 262"/>
          <p:cNvGrpSpPr/>
          <p:nvPr/>
        </p:nvGrpSpPr>
        <p:grpSpPr>
          <a:xfrm>
            <a:off x="8671776" y="3400021"/>
            <a:ext cx="1657082" cy="2015590"/>
            <a:chOff x="0" y="0"/>
            <a:chExt cx="1657081" cy="2015589"/>
          </a:xfrm>
        </p:grpSpPr>
        <p:sp>
          <p:nvSpPr>
            <p:cNvPr id="260" name="Shape 260"/>
            <p:cNvSpPr/>
            <p:nvPr/>
          </p:nvSpPr>
          <p:spPr>
            <a:xfrm>
              <a:off x="1232079" y="0"/>
              <a:ext cx="418563" cy="1545465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147EA6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1" name="Shape 261"/>
            <p:cNvSpPr/>
            <p:nvPr/>
          </p:nvSpPr>
          <p:spPr>
            <a:xfrm rot="5400000">
              <a:off x="480811" y="839319"/>
              <a:ext cx="695460" cy="1657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7067"/>
                  </a:moveTo>
                  <a:lnTo>
                    <a:pt x="5400" y="17067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7067"/>
                  </a:lnTo>
                  <a:lnTo>
                    <a:pt x="21600" y="17067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rgbClr val="147EA6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24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4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1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1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1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1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500" fill="hold"/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500" fill="hold"/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1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9" grpId="4"/>
      <p:bldP build="whole" bldLvl="1" animBg="1" rev="0" advAuto="0" spid="243" grpId="9"/>
      <p:bldP build="whole" bldLvl="1" animBg="1" rev="0" advAuto="0" spid="258" grpId="5"/>
      <p:bldP build="whole" bldLvl="1" animBg="1" rev="0" advAuto="0" spid="252" grpId="2"/>
      <p:bldP build="whole" bldLvl="1" animBg="1" rev="0" advAuto="0" spid="255" grpId="6"/>
      <p:bldP build="whole" bldLvl="1" animBg="1" rev="0" advAuto="0" spid="246" grpId="7"/>
      <p:bldP build="whole" bldLvl="1" animBg="1" rev="0" advAuto="0" spid="262" grpId="8"/>
      <p:bldP build="p" bldLvl="5" animBg="1" rev="0" advAuto="0" spid="240" grpId="1"/>
      <p:bldP build="whole" bldLvl="1" animBg="1" rev="0" advAuto="0" spid="249" grpId="3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type="title"/>
          </p:nvPr>
        </p:nvSpPr>
        <p:spPr>
          <a:xfrm>
            <a:off x="1066800" y="642594"/>
            <a:ext cx="10058400" cy="1371601"/>
          </a:xfrm>
          <a:prstGeom prst="rect">
            <a:avLst/>
          </a:prstGeom>
        </p:spPr>
        <p:txBody>
          <a:bodyPr/>
          <a:lstStyle/>
          <a:p>
            <a:pPr/>
            <a:r>
              <a:t>Declaring Strings (2)</a:t>
            </a:r>
          </a:p>
        </p:txBody>
      </p:sp>
      <p:sp>
        <p:nvSpPr>
          <p:cNvPr id="265" name="Shape 265"/>
          <p:cNvSpPr/>
          <p:nvPr>
            <p:ph type="body" idx="1"/>
          </p:nvPr>
        </p:nvSpPr>
        <p:spPr>
          <a:xfrm>
            <a:off x="1066800" y="1678117"/>
            <a:ext cx="10058400" cy="393192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sz="3400"/>
              <a:t>String str1 = new String(“Hello”);</a:t>
            </a:r>
            <a:endParaRPr sz="3400"/>
          </a:p>
          <a:p>
            <a:pPr marL="0" indent="0">
              <a:buSzTx/>
              <a:buNone/>
            </a:pPr>
            <a:r>
              <a:rPr sz="3400"/>
              <a:t>String str2= new String(“Hello”);</a:t>
            </a:r>
          </a:p>
        </p:txBody>
      </p:sp>
      <p:grpSp>
        <p:nvGrpSpPr>
          <p:cNvPr id="268" name="Group 268"/>
          <p:cNvGrpSpPr/>
          <p:nvPr/>
        </p:nvGrpSpPr>
        <p:grpSpPr>
          <a:xfrm>
            <a:off x="8485034" y="3295918"/>
            <a:ext cx="2897747" cy="1048984"/>
            <a:chOff x="0" y="0"/>
            <a:chExt cx="2897745" cy="1048982"/>
          </a:xfrm>
        </p:grpSpPr>
        <p:sp>
          <p:nvSpPr>
            <p:cNvPr id="266" name="Shape 266"/>
            <p:cNvSpPr/>
            <p:nvPr/>
          </p:nvSpPr>
          <p:spPr>
            <a:xfrm>
              <a:off x="0" y="0"/>
              <a:ext cx="2897746" cy="1048983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147EA6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7" name="Shape 267"/>
            <p:cNvSpPr/>
            <p:nvPr/>
          </p:nvSpPr>
          <p:spPr>
            <a:xfrm>
              <a:off x="0" y="104121"/>
              <a:ext cx="2897746" cy="840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4800">
                  <a:solidFill>
                    <a:srgbClr val="FFFFFF"/>
                  </a:solidFill>
                </a:defRPr>
              </a:lvl1pPr>
            </a:lstStyle>
            <a:p>
              <a:pPr>
                <a:defRPr sz="1800"/>
              </a:pPr>
              <a:r>
                <a:rPr sz="4800"/>
                <a:t>11100111</a:t>
              </a:r>
            </a:p>
          </p:txBody>
        </p:sp>
      </p:grpSp>
      <p:grpSp>
        <p:nvGrpSpPr>
          <p:cNvPr id="271" name="Group 271"/>
          <p:cNvGrpSpPr/>
          <p:nvPr/>
        </p:nvGrpSpPr>
        <p:grpSpPr>
          <a:xfrm>
            <a:off x="8485034" y="2945971"/>
            <a:ext cx="2897747" cy="370841"/>
            <a:chOff x="0" y="0"/>
            <a:chExt cx="2897745" cy="370840"/>
          </a:xfrm>
        </p:grpSpPr>
        <p:sp>
          <p:nvSpPr>
            <p:cNvPr id="269" name="Shape 269"/>
            <p:cNvSpPr/>
            <p:nvPr/>
          </p:nvSpPr>
          <p:spPr>
            <a:xfrm>
              <a:off x="0" y="20891"/>
              <a:ext cx="2897746" cy="329057"/>
            </a:xfrm>
            <a:prstGeom prst="rect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0" name="Shape 270"/>
            <p:cNvSpPr/>
            <p:nvPr/>
          </p:nvSpPr>
          <p:spPr>
            <a:xfrm>
              <a:off x="0" y="-1"/>
              <a:ext cx="289774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str2</a:t>
              </a:r>
            </a:p>
          </p:txBody>
        </p:sp>
      </p:grpSp>
      <p:grpSp>
        <p:nvGrpSpPr>
          <p:cNvPr id="274" name="Group 274"/>
          <p:cNvGrpSpPr/>
          <p:nvPr/>
        </p:nvGrpSpPr>
        <p:grpSpPr>
          <a:xfrm>
            <a:off x="5036716" y="3305899"/>
            <a:ext cx="2897747" cy="1048983"/>
            <a:chOff x="0" y="0"/>
            <a:chExt cx="2897745" cy="1048982"/>
          </a:xfrm>
        </p:grpSpPr>
        <p:sp>
          <p:nvSpPr>
            <p:cNvPr id="272" name="Shape 272"/>
            <p:cNvSpPr/>
            <p:nvPr/>
          </p:nvSpPr>
          <p:spPr>
            <a:xfrm>
              <a:off x="0" y="0"/>
              <a:ext cx="2897746" cy="1048983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147EA6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3" name="Shape 273"/>
            <p:cNvSpPr/>
            <p:nvPr/>
          </p:nvSpPr>
          <p:spPr>
            <a:xfrm>
              <a:off x="0" y="104121"/>
              <a:ext cx="2897746" cy="840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4800">
                  <a:solidFill>
                    <a:srgbClr val="FFFFFF"/>
                  </a:solidFill>
                </a:defRPr>
              </a:lvl1pPr>
            </a:lstStyle>
            <a:p>
              <a:pPr>
                <a:defRPr sz="1800"/>
              </a:pPr>
              <a:r>
                <a:rPr sz="4800"/>
                <a:t>1100001</a:t>
              </a:r>
            </a:p>
          </p:txBody>
        </p:sp>
      </p:grpSp>
      <p:grpSp>
        <p:nvGrpSpPr>
          <p:cNvPr id="277" name="Group 277"/>
          <p:cNvGrpSpPr/>
          <p:nvPr/>
        </p:nvGrpSpPr>
        <p:grpSpPr>
          <a:xfrm>
            <a:off x="5036716" y="2955950"/>
            <a:ext cx="2897747" cy="370841"/>
            <a:chOff x="0" y="0"/>
            <a:chExt cx="2897745" cy="370840"/>
          </a:xfrm>
        </p:grpSpPr>
        <p:sp>
          <p:nvSpPr>
            <p:cNvPr id="275" name="Shape 275"/>
            <p:cNvSpPr/>
            <p:nvPr/>
          </p:nvSpPr>
          <p:spPr>
            <a:xfrm>
              <a:off x="0" y="20891"/>
              <a:ext cx="2897746" cy="329057"/>
            </a:xfrm>
            <a:prstGeom prst="rect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6" name="Shape 276"/>
            <p:cNvSpPr/>
            <p:nvPr/>
          </p:nvSpPr>
          <p:spPr>
            <a:xfrm>
              <a:off x="0" y="-1"/>
              <a:ext cx="289774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str1</a:t>
              </a:r>
            </a:p>
          </p:txBody>
        </p:sp>
      </p:grpSp>
      <p:grpSp>
        <p:nvGrpSpPr>
          <p:cNvPr id="280" name="Group 280"/>
          <p:cNvGrpSpPr/>
          <p:nvPr/>
        </p:nvGrpSpPr>
        <p:grpSpPr>
          <a:xfrm>
            <a:off x="5036716" y="5518918"/>
            <a:ext cx="2897747" cy="1048984"/>
            <a:chOff x="0" y="0"/>
            <a:chExt cx="2897745" cy="1048982"/>
          </a:xfrm>
        </p:grpSpPr>
        <p:sp>
          <p:nvSpPr>
            <p:cNvPr id="278" name="Shape 278"/>
            <p:cNvSpPr/>
            <p:nvPr/>
          </p:nvSpPr>
          <p:spPr>
            <a:xfrm>
              <a:off x="0" y="0"/>
              <a:ext cx="2897746" cy="1048983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147EA6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4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9" name="Shape 279"/>
            <p:cNvSpPr/>
            <p:nvPr/>
          </p:nvSpPr>
          <p:spPr>
            <a:xfrm>
              <a:off x="0" y="104121"/>
              <a:ext cx="2897746" cy="840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4800">
                  <a:solidFill>
                    <a:srgbClr val="FFFFFF"/>
                  </a:solidFill>
                </a:defRPr>
              </a:lvl1pPr>
            </a:lstStyle>
            <a:p>
              <a:pPr>
                <a:defRPr b="0" sz="1800"/>
              </a:pPr>
              <a:r>
                <a:rPr b="1" sz="4800"/>
                <a:t>“Hello”</a:t>
              </a:r>
            </a:p>
          </p:txBody>
        </p:sp>
      </p:grpSp>
      <p:grpSp>
        <p:nvGrpSpPr>
          <p:cNvPr id="283" name="Group 283"/>
          <p:cNvGrpSpPr/>
          <p:nvPr/>
        </p:nvGrpSpPr>
        <p:grpSpPr>
          <a:xfrm>
            <a:off x="5036716" y="5168970"/>
            <a:ext cx="2897747" cy="370841"/>
            <a:chOff x="0" y="0"/>
            <a:chExt cx="2897745" cy="370840"/>
          </a:xfrm>
        </p:grpSpPr>
        <p:sp>
          <p:nvSpPr>
            <p:cNvPr id="281" name="Shape 281"/>
            <p:cNvSpPr/>
            <p:nvPr/>
          </p:nvSpPr>
          <p:spPr>
            <a:xfrm>
              <a:off x="0" y="20891"/>
              <a:ext cx="2897746" cy="329057"/>
            </a:xfrm>
            <a:prstGeom prst="rect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2" name="Shape 282"/>
            <p:cNvSpPr/>
            <p:nvPr/>
          </p:nvSpPr>
          <p:spPr>
            <a:xfrm>
              <a:off x="0" y="-1"/>
              <a:ext cx="289774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1100001</a:t>
              </a:r>
            </a:p>
          </p:txBody>
        </p:sp>
      </p:grpSp>
      <p:sp>
        <p:nvSpPr>
          <p:cNvPr id="284" name="Shape 284"/>
          <p:cNvSpPr/>
          <p:nvPr/>
        </p:nvSpPr>
        <p:spPr>
          <a:xfrm>
            <a:off x="6137859" y="4362670"/>
            <a:ext cx="695460" cy="8349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2605"/>
                </a:moveTo>
                <a:lnTo>
                  <a:pt x="5400" y="12605"/>
                </a:lnTo>
                <a:lnTo>
                  <a:pt x="5400" y="0"/>
                </a:lnTo>
                <a:lnTo>
                  <a:pt x="16200" y="0"/>
                </a:lnTo>
                <a:lnTo>
                  <a:pt x="16200" y="12605"/>
                </a:lnTo>
                <a:lnTo>
                  <a:pt x="21600" y="12605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147EA6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87" name="Group 287"/>
          <p:cNvGrpSpPr/>
          <p:nvPr/>
        </p:nvGrpSpPr>
        <p:grpSpPr>
          <a:xfrm>
            <a:off x="8433517" y="5522957"/>
            <a:ext cx="2897747" cy="1048984"/>
            <a:chOff x="0" y="0"/>
            <a:chExt cx="2897745" cy="1048982"/>
          </a:xfrm>
        </p:grpSpPr>
        <p:sp>
          <p:nvSpPr>
            <p:cNvPr id="285" name="Shape 285"/>
            <p:cNvSpPr/>
            <p:nvPr/>
          </p:nvSpPr>
          <p:spPr>
            <a:xfrm>
              <a:off x="0" y="0"/>
              <a:ext cx="2897746" cy="1048983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147EA6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4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6" name="Shape 286"/>
            <p:cNvSpPr/>
            <p:nvPr/>
          </p:nvSpPr>
          <p:spPr>
            <a:xfrm>
              <a:off x="0" y="104121"/>
              <a:ext cx="2897746" cy="840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4800">
                  <a:solidFill>
                    <a:srgbClr val="FFFFFF"/>
                  </a:solidFill>
                </a:defRPr>
              </a:lvl1pPr>
            </a:lstStyle>
            <a:p>
              <a:pPr>
                <a:defRPr b="0" sz="1800"/>
              </a:pPr>
              <a:r>
                <a:rPr b="1" sz="4800"/>
                <a:t>“Hello”</a:t>
              </a:r>
            </a:p>
          </p:txBody>
        </p:sp>
      </p:grpSp>
      <p:grpSp>
        <p:nvGrpSpPr>
          <p:cNvPr id="290" name="Group 290"/>
          <p:cNvGrpSpPr/>
          <p:nvPr/>
        </p:nvGrpSpPr>
        <p:grpSpPr>
          <a:xfrm>
            <a:off x="8433517" y="5173009"/>
            <a:ext cx="2897747" cy="370841"/>
            <a:chOff x="0" y="0"/>
            <a:chExt cx="2897745" cy="370840"/>
          </a:xfrm>
        </p:grpSpPr>
        <p:sp>
          <p:nvSpPr>
            <p:cNvPr id="288" name="Shape 288"/>
            <p:cNvSpPr/>
            <p:nvPr/>
          </p:nvSpPr>
          <p:spPr>
            <a:xfrm>
              <a:off x="0" y="20891"/>
              <a:ext cx="2897746" cy="329057"/>
            </a:xfrm>
            <a:prstGeom prst="rect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9" name="Shape 289"/>
            <p:cNvSpPr/>
            <p:nvPr/>
          </p:nvSpPr>
          <p:spPr>
            <a:xfrm>
              <a:off x="0" y="-1"/>
              <a:ext cx="289774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11100111</a:t>
              </a:r>
            </a:p>
          </p:txBody>
        </p:sp>
      </p:grpSp>
      <p:sp>
        <p:nvSpPr>
          <p:cNvPr id="291" name="Shape 291"/>
          <p:cNvSpPr/>
          <p:nvPr/>
        </p:nvSpPr>
        <p:spPr>
          <a:xfrm>
            <a:off x="9534659" y="4353831"/>
            <a:ext cx="695460" cy="8349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2605"/>
                </a:moveTo>
                <a:lnTo>
                  <a:pt x="5400" y="12605"/>
                </a:lnTo>
                <a:lnTo>
                  <a:pt x="5400" y="0"/>
                </a:lnTo>
                <a:lnTo>
                  <a:pt x="16200" y="0"/>
                </a:lnTo>
                <a:lnTo>
                  <a:pt x="16200" y="12605"/>
                </a:lnTo>
                <a:lnTo>
                  <a:pt x="21600" y="12605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147EA6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1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clickEffect" presetSubtype="1" presetID="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3" grpId="4"/>
      <p:bldP build="whole" bldLvl="1" animBg="1" rev="0" advAuto="0" spid="284" grpId="6"/>
      <p:bldP build="whole" bldLvl="1" animBg="1" rev="0" advAuto="0" spid="274" grpId="3"/>
      <p:bldP build="whole" bldLvl="1" animBg="1" rev="0" advAuto="0" spid="268" grpId="9"/>
      <p:bldP build="whole" bldLvl="1" animBg="1" rev="0" advAuto="0" spid="280" grpId="5"/>
      <p:bldP build="whole" bldLvl="1" animBg="1" rev="0" advAuto="0" spid="277" grpId="2"/>
      <p:bldP build="whole" bldLvl="1" animBg="1" rev="0" advAuto="0" spid="290" grpId="8"/>
      <p:bldP build="whole" bldLvl="1" animBg="1" rev="0" advAuto="0" spid="291" grpId="11"/>
      <p:bldP build="p" bldLvl="5" animBg="1" rev="0" advAuto="0" spid="265" grpId="1"/>
      <p:bldP build="whole" bldLvl="1" animBg="1" rev="0" advAuto="0" spid="271" grpId="7"/>
      <p:bldP build="whole" bldLvl="1" animBg="1" rev="0" advAuto="0" spid="287" grpId="1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type="title"/>
          </p:nvPr>
        </p:nvSpPr>
        <p:spPr>
          <a:xfrm>
            <a:off x="1066800" y="642594"/>
            <a:ext cx="10058400" cy="1371601"/>
          </a:xfrm>
          <a:prstGeom prst="rect">
            <a:avLst/>
          </a:prstGeom>
        </p:spPr>
        <p:txBody>
          <a:bodyPr/>
          <a:lstStyle/>
          <a:p>
            <a:pPr/>
            <a:r>
              <a:t>Comparing Strings (1)</a:t>
            </a:r>
          </a:p>
        </p:txBody>
      </p:sp>
      <p:sp>
        <p:nvSpPr>
          <p:cNvPr id="294" name="Shape 294"/>
          <p:cNvSpPr/>
          <p:nvPr>
            <p:ph type="body" idx="1"/>
          </p:nvPr>
        </p:nvSpPr>
        <p:spPr>
          <a:xfrm>
            <a:off x="1066800" y="2103120"/>
            <a:ext cx="10058400" cy="393192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sz="3400"/>
              <a:t>String str1 = “Hello”;</a:t>
            </a:r>
            <a:endParaRPr sz="3400"/>
          </a:p>
          <a:p>
            <a:pPr marL="0" indent="0">
              <a:buSzTx/>
              <a:buNone/>
            </a:pPr>
            <a:r>
              <a:rPr sz="3400"/>
              <a:t>String str2= “Hello”;</a:t>
            </a:r>
          </a:p>
        </p:txBody>
      </p:sp>
      <p:grpSp>
        <p:nvGrpSpPr>
          <p:cNvPr id="297" name="Group 297"/>
          <p:cNvGrpSpPr/>
          <p:nvPr/>
        </p:nvGrpSpPr>
        <p:grpSpPr>
          <a:xfrm>
            <a:off x="8822031" y="2343250"/>
            <a:ext cx="2897747" cy="1048983"/>
            <a:chOff x="0" y="0"/>
            <a:chExt cx="2897745" cy="1048982"/>
          </a:xfrm>
        </p:grpSpPr>
        <p:sp>
          <p:nvSpPr>
            <p:cNvPr id="295" name="Shape 295"/>
            <p:cNvSpPr/>
            <p:nvPr/>
          </p:nvSpPr>
          <p:spPr>
            <a:xfrm>
              <a:off x="0" y="0"/>
              <a:ext cx="2897746" cy="1048983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147EA6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6" name="Shape 296"/>
            <p:cNvSpPr/>
            <p:nvPr/>
          </p:nvSpPr>
          <p:spPr>
            <a:xfrm>
              <a:off x="0" y="104121"/>
              <a:ext cx="2897746" cy="840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4800">
                  <a:solidFill>
                    <a:srgbClr val="FFFFFF"/>
                  </a:solidFill>
                </a:defRPr>
              </a:lvl1pPr>
            </a:lstStyle>
            <a:p>
              <a:pPr>
                <a:defRPr sz="1800"/>
              </a:pPr>
              <a:r>
                <a:rPr sz="4800"/>
                <a:t>1100111</a:t>
              </a:r>
            </a:p>
          </p:txBody>
        </p:sp>
      </p:grpSp>
      <p:grpSp>
        <p:nvGrpSpPr>
          <p:cNvPr id="300" name="Group 300"/>
          <p:cNvGrpSpPr/>
          <p:nvPr/>
        </p:nvGrpSpPr>
        <p:grpSpPr>
          <a:xfrm>
            <a:off x="8822031" y="1993301"/>
            <a:ext cx="2897747" cy="370841"/>
            <a:chOff x="0" y="0"/>
            <a:chExt cx="2897745" cy="370840"/>
          </a:xfrm>
        </p:grpSpPr>
        <p:sp>
          <p:nvSpPr>
            <p:cNvPr id="298" name="Shape 298"/>
            <p:cNvSpPr/>
            <p:nvPr/>
          </p:nvSpPr>
          <p:spPr>
            <a:xfrm>
              <a:off x="0" y="20891"/>
              <a:ext cx="2897746" cy="329057"/>
            </a:xfrm>
            <a:prstGeom prst="rect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9" name="Shape 299"/>
            <p:cNvSpPr/>
            <p:nvPr/>
          </p:nvSpPr>
          <p:spPr>
            <a:xfrm>
              <a:off x="0" y="-1"/>
              <a:ext cx="289774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str2</a:t>
              </a:r>
            </a:p>
          </p:txBody>
        </p:sp>
      </p:grpSp>
      <p:grpSp>
        <p:nvGrpSpPr>
          <p:cNvPr id="303" name="Group 303"/>
          <p:cNvGrpSpPr/>
          <p:nvPr/>
        </p:nvGrpSpPr>
        <p:grpSpPr>
          <a:xfrm>
            <a:off x="5767592" y="2343250"/>
            <a:ext cx="2897747" cy="1048983"/>
            <a:chOff x="0" y="0"/>
            <a:chExt cx="2897745" cy="1048982"/>
          </a:xfrm>
        </p:grpSpPr>
        <p:sp>
          <p:nvSpPr>
            <p:cNvPr id="301" name="Shape 301"/>
            <p:cNvSpPr/>
            <p:nvPr/>
          </p:nvSpPr>
          <p:spPr>
            <a:xfrm>
              <a:off x="0" y="0"/>
              <a:ext cx="2897746" cy="1048983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147EA6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2" name="Shape 302"/>
            <p:cNvSpPr/>
            <p:nvPr/>
          </p:nvSpPr>
          <p:spPr>
            <a:xfrm>
              <a:off x="0" y="104121"/>
              <a:ext cx="2897746" cy="840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4800">
                  <a:solidFill>
                    <a:srgbClr val="FFFFFF"/>
                  </a:solidFill>
                </a:defRPr>
              </a:lvl1pPr>
            </a:lstStyle>
            <a:p>
              <a:pPr>
                <a:defRPr sz="1800"/>
              </a:pPr>
              <a:r>
                <a:rPr sz="4800"/>
                <a:t>1100111</a:t>
              </a:r>
            </a:p>
          </p:txBody>
        </p:sp>
      </p:grpSp>
      <p:grpSp>
        <p:nvGrpSpPr>
          <p:cNvPr id="306" name="Group 306"/>
          <p:cNvGrpSpPr/>
          <p:nvPr/>
        </p:nvGrpSpPr>
        <p:grpSpPr>
          <a:xfrm>
            <a:off x="5767592" y="1993301"/>
            <a:ext cx="2897747" cy="370841"/>
            <a:chOff x="0" y="0"/>
            <a:chExt cx="2897745" cy="370840"/>
          </a:xfrm>
        </p:grpSpPr>
        <p:sp>
          <p:nvSpPr>
            <p:cNvPr id="304" name="Shape 304"/>
            <p:cNvSpPr/>
            <p:nvPr/>
          </p:nvSpPr>
          <p:spPr>
            <a:xfrm>
              <a:off x="0" y="20891"/>
              <a:ext cx="2897746" cy="329057"/>
            </a:xfrm>
            <a:prstGeom prst="rect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5" name="Shape 305"/>
            <p:cNvSpPr/>
            <p:nvPr/>
          </p:nvSpPr>
          <p:spPr>
            <a:xfrm>
              <a:off x="0" y="-1"/>
              <a:ext cx="289774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str1</a:t>
              </a:r>
            </a:p>
          </p:txBody>
        </p:sp>
      </p:grpSp>
      <p:grpSp>
        <p:nvGrpSpPr>
          <p:cNvPr id="309" name="Group 309"/>
          <p:cNvGrpSpPr/>
          <p:nvPr/>
        </p:nvGrpSpPr>
        <p:grpSpPr>
          <a:xfrm>
            <a:off x="5767592" y="4556269"/>
            <a:ext cx="2897747" cy="1048984"/>
            <a:chOff x="0" y="0"/>
            <a:chExt cx="2897745" cy="1048982"/>
          </a:xfrm>
        </p:grpSpPr>
        <p:sp>
          <p:nvSpPr>
            <p:cNvPr id="307" name="Shape 307"/>
            <p:cNvSpPr/>
            <p:nvPr/>
          </p:nvSpPr>
          <p:spPr>
            <a:xfrm>
              <a:off x="0" y="0"/>
              <a:ext cx="2897746" cy="1048983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147EA6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4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8" name="Shape 308"/>
            <p:cNvSpPr/>
            <p:nvPr/>
          </p:nvSpPr>
          <p:spPr>
            <a:xfrm>
              <a:off x="0" y="104121"/>
              <a:ext cx="2897746" cy="840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4800">
                  <a:solidFill>
                    <a:srgbClr val="FFFFFF"/>
                  </a:solidFill>
                </a:defRPr>
              </a:lvl1pPr>
            </a:lstStyle>
            <a:p>
              <a:pPr>
                <a:defRPr b="0" sz="1800"/>
              </a:pPr>
              <a:r>
                <a:rPr b="1" sz="4800"/>
                <a:t>“Hello”</a:t>
              </a:r>
            </a:p>
          </p:txBody>
        </p:sp>
      </p:grpSp>
      <p:grpSp>
        <p:nvGrpSpPr>
          <p:cNvPr id="312" name="Group 312"/>
          <p:cNvGrpSpPr/>
          <p:nvPr/>
        </p:nvGrpSpPr>
        <p:grpSpPr>
          <a:xfrm>
            <a:off x="5767592" y="4206321"/>
            <a:ext cx="2897747" cy="370841"/>
            <a:chOff x="0" y="0"/>
            <a:chExt cx="2897745" cy="370840"/>
          </a:xfrm>
        </p:grpSpPr>
        <p:sp>
          <p:nvSpPr>
            <p:cNvPr id="310" name="Shape 310"/>
            <p:cNvSpPr/>
            <p:nvPr/>
          </p:nvSpPr>
          <p:spPr>
            <a:xfrm>
              <a:off x="0" y="20891"/>
              <a:ext cx="2897746" cy="329057"/>
            </a:xfrm>
            <a:prstGeom prst="rect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1" name="Shape 311"/>
            <p:cNvSpPr/>
            <p:nvPr/>
          </p:nvSpPr>
          <p:spPr>
            <a:xfrm>
              <a:off x="0" y="-1"/>
              <a:ext cx="289774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1100111</a:t>
              </a:r>
            </a:p>
          </p:txBody>
        </p:sp>
      </p:grpSp>
      <p:sp>
        <p:nvSpPr>
          <p:cNvPr id="313" name="Shape 313"/>
          <p:cNvSpPr/>
          <p:nvPr/>
        </p:nvSpPr>
        <p:spPr>
          <a:xfrm>
            <a:off x="6868735" y="3392232"/>
            <a:ext cx="695460" cy="8349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2605"/>
                </a:moveTo>
                <a:lnTo>
                  <a:pt x="5400" y="12605"/>
                </a:lnTo>
                <a:lnTo>
                  <a:pt x="5400" y="0"/>
                </a:lnTo>
                <a:lnTo>
                  <a:pt x="16200" y="0"/>
                </a:lnTo>
                <a:lnTo>
                  <a:pt x="16200" y="12605"/>
                </a:lnTo>
                <a:lnTo>
                  <a:pt x="21600" y="12605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147EA6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316" name="Group 316"/>
          <p:cNvGrpSpPr/>
          <p:nvPr/>
        </p:nvGrpSpPr>
        <p:grpSpPr>
          <a:xfrm>
            <a:off x="8671776" y="3400021"/>
            <a:ext cx="1657082" cy="2015590"/>
            <a:chOff x="0" y="0"/>
            <a:chExt cx="1657081" cy="2015589"/>
          </a:xfrm>
        </p:grpSpPr>
        <p:sp>
          <p:nvSpPr>
            <p:cNvPr id="314" name="Shape 314"/>
            <p:cNvSpPr/>
            <p:nvPr/>
          </p:nvSpPr>
          <p:spPr>
            <a:xfrm>
              <a:off x="1232079" y="0"/>
              <a:ext cx="418563" cy="1545465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147EA6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5" name="Shape 315"/>
            <p:cNvSpPr/>
            <p:nvPr/>
          </p:nvSpPr>
          <p:spPr>
            <a:xfrm rot="5400000">
              <a:off x="480811" y="839319"/>
              <a:ext cx="695460" cy="1657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7067"/>
                  </a:moveTo>
                  <a:lnTo>
                    <a:pt x="5400" y="17067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7067"/>
                  </a:lnTo>
                  <a:lnTo>
                    <a:pt x="21600" y="17067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rgbClr val="147EA6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19" name="Group 319"/>
          <p:cNvGrpSpPr/>
          <p:nvPr/>
        </p:nvGrpSpPr>
        <p:grpSpPr>
          <a:xfrm>
            <a:off x="987380" y="3567493"/>
            <a:ext cx="3758490" cy="811324"/>
            <a:chOff x="0" y="0"/>
            <a:chExt cx="3758488" cy="811323"/>
          </a:xfrm>
        </p:grpSpPr>
        <p:sp>
          <p:nvSpPr>
            <p:cNvPr id="317" name="Shape 317"/>
            <p:cNvSpPr/>
            <p:nvPr/>
          </p:nvSpPr>
          <p:spPr>
            <a:xfrm>
              <a:off x="-1" y="-1"/>
              <a:ext cx="3758490" cy="811325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147EA6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8" name="Shape 318"/>
            <p:cNvSpPr/>
            <p:nvPr/>
          </p:nvSpPr>
          <p:spPr>
            <a:xfrm>
              <a:off x="-1" y="112291"/>
              <a:ext cx="3758490" cy="586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3200">
                  <a:solidFill>
                    <a:srgbClr val="FFFFFF"/>
                  </a:solidFill>
                </a:defRPr>
              </a:lvl1pPr>
            </a:lstStyle>
            <a:p>
              <a:pPr>
                <a:defRPr b="0" sz="1800"/>
              </a:pPr>
              <a:r>
                <a:rPr b="1" sz="3200"/>
                <a:t>str1 == str2?</a:t>
              </a:r>
            </a:p>
          </p:txBody>
        </p:sp>
      </p:grpSp>
      <p:grpSp>
        <p:nvGrpSpPr>
          <p:cNvPr id="322" name="Group 322"/>
          <p:cNvGrpSpPr/>
          <p:nvPr/>
        </p:nvGrpSpPr>
        <p:grpSpPr>
          <a:xfrm>
            <a:off x="987380" y="4467743"/>
            <a:ext cx="3758490" cy="811324"/>
            <a:chOff x="0" y="0"/>
            <a:chExt cx="3758488" cy="811323"/>
          </a:xfrm>
        </p:grpSpPr>
        <p:sp>
          <p:nvSpPr>
            <p:cNvPr id="320" name="Shape 320"/>
            <p:cNvSpPr/>
            <p:nvPr/>
          </p:nvSpPr>
          <p:spPr>
            <a:xfrm>
              <a:off x="-1" y="-1"/>
              <a:ext cx="3758490" cy="811325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147EA6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1" name="Shape 321"/>
            <p:cNvSpPr/>
            <p:nvPr/>
          </p:nvSpPr>
          <p:spPr>
            <a:xfrm>
              <a:off x="-1" y="112291"/>
              <a:ext cx="3758490" cy="586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3200">
                  <a:solidFill>
                    <a:srgbClr val="FFFFFF"/>
                  </a:solidFill>
                </a:defRPr>
              </a:lvl1pPr>
            </a:lstStyle>
            <a:p>
              <a:pPr>
                <a:defRPr b="0" sz="1800"/>
              </a:pPr>
              <a:r>
                <a:rPr b="1" sz="3200"/>
                <a:t>TRUE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1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1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3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click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8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2" grpId="11"/>
      <p:bldP build="whole" bldLvl="1" animBg="1" rev="0" advAuto="0" spid="313" grpId="6"/>
      <p:bldP build="whole" bldLvl="1" animBg="1" rev="0" advAuto="0" spid="306" grpId="2"/>
      <p:bldP build="whole" bldLvl="1" animBg="1" rev="0" advAuto="0" spid="312" grpId="4"/>
      <p:bldP build="whole" bldLvl="1" animBg="1" rev="0" advAuto="0" spid="300" grpId="7"/>
      <p:bldP build="whole" bldLvl="1" animBg="1" rev="0" advAuto="0" spid="297" grpId="8"/>
      <p:bldP build="whole" bldLvl="1" animBg="1" rev="0" advAuto="0" spid="316" grpId="9"/>
      <p:bldP build="whole" bldLvl="1" animBg="1" rev="0" advAuto="0" spid="319" grpId="10"/>
      <p:bldP build="whole" bldLvl="1" animBg="1" rev="0" advAuto="0" spid="303" grpId="3"/>
      <p:bldP build="whole" bldLvl="1" animBg="1" rev="0" advAuto="0" spid="309" grpId="5"/>
      <p:bldP build="whole" bldLvl="1" animBg="1" rev="0" advAuto="0" spid="294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type="title"/>
          </p:nvPr>
        </p:nvSpPr>
        <p:spPr>
          <a:xfrm>
            <a:off x="1066800" y="642594"/>
            <a:ext cx="10058400" cy="1371601"/>
          </a:xfrm>
          <a:prstGeom prst="rect">
            <a:avLst/>
          </a:prstGeom>
        </p:spPr>
        <p:txBody>
          <a:bodyPr/>
          <a:lstStyle/>
          <a:p>
            <a:pPr/>
            <a:r>
              <a:t>Comparing Strings (2)</a:t>
            </a:r>
          </a:p>
        </p:txBody>
      </p:sp>
      <p:sp>
        <p:nvSpPr>
          <p:cNvPr id="325" name="Shape 325"/>
          <p:cNvSpPr/>
          <p:nvPr>
            <p:ph type="body" idx="1"/>
          </p:nvPr>
        </p:nvSpPr>
        <p:spPr>
          <a:xfrm>
            <a:off x="1066800" y="1678117"/>
            <a:ext cx="10058400" cy="393192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sz="3400"/>
              <a:t>String str1 = new String(“Hello”);</a:t>
            </a:r>
            <a:endParaRPr sz="3400"/>
          </a:p>
          <a:p>
            <a:pPr marL="0" indent="0">
              <a:buSzTx/>
              <a:buNone/>
            </a:pPr>
            <a:r>
              <a:rPr sz="3400"/>
              <a:t>String str2= new String(“Hello”);</a:t>
            </a:r>
          </a:p>
        </p:txBody>
      </p:sp>
      <p:grpSp>
        <p:nvGrpSpPr>
          <p:cNvPr id="328" name="Group 328"/>
          <p:cNvGrpSpPr/>
          <p:nvPr/>
        </p:nvGrpSpPr>
        <p:grpSpPr>
          <a:xfrm>
            <a:off x="8485034" y="3295918"/>
            <a:ext cx="2897747" cy="1048984"/>
            <a:chOff x="0" y="0"/>
            <a:chExt cx="2897745" cy="1048982"/>
          </a:xfrm>
        </p:grpSpPr>
        <p:sp>
          <p:nvSpPr>
            <p:cNvPr id="326" name="Shape 326"/>
            <p:cNvSpPr/>
            <p:nvPr/>
          </p:nvSpPr>
          <p:spPr>
            <a:xfrm>
              <a:off x="0" y="0"/>
              <a:ext cx="2897746" cy="1048983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147EA6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7" name="Shape 327"/>
            <p:cNvSpPr/>
            <p:nvPr/>
          </p:nvSpPr>
          <p:spPr>
            <a:xfrm>
              <a:off x="0" y="104121"/>
              <a:ext cx="2897746" cy="840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4800">
                  <a:solidFill>
                    <a:srgbClr val="FFFFFF"/>
                  </a:solidFill>
                </a:defRPr>
              </a:lvl1pPr>
            </a:lstStyle>
            <a:p>
              <a:pPr>
                <a:defRPr sz="1800"/>
              </a:pPr>
              <a:r>
                <a:rPr sz="4800"/>
                <a:t>11100111</a:t>
              </a:r>
            </a:p>
          </p:txBody>
        </p:sp>
      </p:grpSp>
      <p:grpSp>
        <p:nvGrpSpPr>
          <p:cNvPr id="331" name="Group 331"/>
          <p:cNvGrpSpPr/>
          <p:nvPr/>
        </p:nvGrpSpPr>
        <p:grpSpPr>
          <a:xfrm>
            <a:off x="8485034" y="2945971"/>
            <a:ext cx="2897747" cy="370841"/>
            <a:chOff x="0" y="0"/>
            <a:chExt cx="2897745" cy="370840"/>
          </a:xfrm>
        </p:grpSpPr>
        <p:sp>
          <p:nvSpPr>
            <p:cNvPr id="329" name="Shape 329"/>
            <p:cNvSpPr/>
            <p:nvPr/>
          </p:nvSpPr>
          <p:spPr>
            <a:xfrm>
              <a:off x="0" y="20891"/>
              <a:ext cx="2897746" cy="329057"/>
            </a:xfrm>
            <a:prstGeom prst="rect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0" name="Shape 330"/>
            <p:cNvSpPr/>
            <p:nvPr/>
          </p:nvSpPr>
          <p:spPr>
            <a:xfrm>
              <a:off x="0" y="-1"/>
              <a:ext cx="289774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str2</a:t>
              </a:r>
            </a:p>
          </p:txBody>
        </p:sp>
      </p:grpSp>
      <p:grpSp>
        <p:nvGrpSpPr>
          <p:cNvPr id="334" name="Group 334"/>
          <p:cNvGrpSpPr/>
          <p:nvPr/>
        </p:nvGrpSpPr>
        <p:grpSpPr>
          <a:xfrm>
            <a:off x="5036716" y="3305899"/>
            <a:ext cx="2897747" cy="1048983"/>
            <a:chOff x="0" y="0"/>
            <a:chExt cx="2897745" cy="1048982"/>
          </a:xfrm>
        </p:grpSpPr>
        <p:sp>
          <p:nvSpPr>
            <p:cNvPr id="332" name="Shape 332"/>
            <p:cNvSpPr/>
            <p:nvPr/>
          </p:nvSpPr>
          <p:spPr>
            <a:xfrm>
              <a:off x="0" y="0"/>
              <a:ext cx="2897746" cy="1048983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147EA6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3" name="Shape 333"/>
            <p:cNvSpPr/>
            <p:nvPr/>
          </p:nvSpPr>
          <p:spPr>
            <a:xfrm>
              <a:off x="0" y="104121"/>
              <a:ext cx="2897746" cy="840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4800">
                  <a:solidFill>
                    <a:srgbClr val="FFFFFF"/>
                  </a:solidFill>
                </a:defRPr>
              </a:lvl1pPr>
            </a:lstStyle>
            <a:p>
              <a:pPr>
                <a:defRPr sz="1800"/>
              </a:pPr>
              <a:r>
                <a:rPr sz="4800"/>
                <a:t>1100001</a:t>
              </a:r>
            </a:p>
          </p:txBody>
        </p:sp>
      </p:grpSp>
      <p:grpSp>
        <p:nvGrpSpPr>
          <p:cNvPr id="337" name="Group 337"/>
          <p:cNvGrpSpPr/>
          <p:nvPr/>
        </p:nvGrpSpPr>
        <p:grpSpPr>
          <a:xfrm>
            <a:off x="5036716" y="2955950"/>
            <a:ext cx="2897747" cy="370841"/>
            <a:chOff x="0" y="0"/>
            <a:chExt cx="2897745" cy="370840"/>
          </a:xfrm>
        </p:grpSpPr>
        <p:sp>
          <p:nvSpPr>
            <p:cNvPr id="335" name="Shape 335"/>
            <p:cNvSpPr/>
            <p:nvPr/>
          </p:nvSpPr>
          <p:spPr>
            <a:xfrm>
              <a:off x="0" y="20891"/>
              <a:ext cx="2897746" cy="329057"/>
            </a:xfrm>
            <a:prstGeom prst="rect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6" name="Shape 336"/>
            <p:cNvSpPr/>
            <p:nvPr/>
          </p:nvSpPr>
          <p:spPr>
            <a:xfrm>
              <a:off x="0" y="-1"/>
              <a:ext cx="289774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str1</a:t>
              </a:r>
            </a:p>
          </p:txBody>
        </p:sp>
      </p:grpSp>
      <p:grpSp>
        <p:nvGrpSpPr>
          <p:cNvPr id="340" name="Group 340"/>
          <p:cNvGrpSpPr/>
          <p:nvPr/>
        </p:nvGrpSpPr>
        <p:grpSpPr>
          <a:xfrm>
            <a:off x="5036716" y="5518918"/>
            <a:ext cx="2897747" cy="1048984"/>
            <a:chOff x="0" y="0"/>
            <a:chExt cx="2897745" cy="1048982"/>
          </a:xfrm>
        </p:grpSpPr>
        <p:sp>
          <p:nvSpPr>
            <p:cNvPr id="338" name="Shape 338"/>
            <p:cNvSpPr/>
            <p:nvPr/>
          </p:nvSpPr>
          <p:spPr>
            <a:xfrm>
              <a:off x="0" y="0"/>
              <a:ext cx="2897746" cy="1048983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147EA6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4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9" name="Shape 339"/>
            <p:cNvSpPr/>
            <p:nvPr/>
          </p:nvSpPr>
          <p:spPr>
            <a:xfrm>
              <a:off x="0" y="104121"/>
              <a:ext cx="2897746" cy="840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4800">
                  <a:solidFill>
                    <a:srgbClr val="FFFFFF"/>
                  </a:solidFill>
                </a:defRPr>
              </a:lvl1pPr>
            </a:lstStyle>
            <a:p>
              <a:pPr>
                <a:defRPr b="0" sz="1800"/>
              </a:pPr>
              <a:r>
                <a:rPr b="1" sz="4800"/>
                <a:t>“Hello”</a:t>
              </a:r>
            </a:p>
          </p:txBody>
        </p:sp>
      </p:grpSp>
      <p:grpSp>
        <p:nvGrpSpPr>
          <p:cNvPr id="343" name="Group 343"/>
          <p:cNvGrpSpPr/>
          <p:nvPr/>
        </p:nvGrpSpPr>
        <p:grpSpPr>
          <a:xfrm>
            <a:off x="5036716" y="5168970"/>
            <a:ext cx="2897747" cy="370841"/>
            <a:chOff x="0" y="0"/>
            <a:chExt cx="2897745" cy="370840"/>
          </a:xfrm>
        </p:grpSpPr>
        <p:sp>
          <p:nvSpPr>
            <p:cNvPr id="341" name="Shape 341"/>
            <p:cNvSpPr/>
            <p:nvPr/>
          </p:nvSpPr>
          <p:spPr>
            <a:xfrm>
              <a:off x="0" y="20891"/>
              <a:ext cx="2897746" cy="329057"/>
            </a:xfrm>
            <a:prstGeom prst="rect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2" name="Shape 342"/>
            <p:cNvSpPr/>
            <p:nvPr/>
          </p:nvSpPr>
          <p:spPr>
            <a:xfrm>
              <a:off x="0" y="-1"/>
              <a:ext cx="289774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1100001</a:t>
              </a:r>
            </a:p>
          </p:txBody>
        </p:sp>
      </p:grpSp>
      <p:sp>
        <p:nvSpPr>
          <p:cNvPr id="344" name="Shape 344"/>
          <p:cNvSpPr/>
          <p:nvPr/>
        </p:nvSpPr>
        <p:spPr>
          <a:xfrm>
            <a:off x="6137859" y="4362670"/>
            <a:ext cx="695460" cy="8349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2605"/>
                </a:moveTo>
                <a:lnTo>
                  <a:pt x="5400" y="12605"/>
                </a:lnTo>
                <a:lnTo>
                  <a:pt x="5400" y="0"/>
                </a:lnTo>
                <a:lnTo>
                  <a:pt x="16200" y="0"/>
                </a:lnTo>
                <a:lnTo>
                  <a:pt x="16200" y="12605"/>
                </a:lnTo>
                <a:lnTo>
                  <a:pt x="21600" y="12605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147EA6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347" name="Group 347"/>
          <p:cNvGrpSpPr/>
          <p:nvPr/>
        </p:nvGrpSpPr>
        <p:grpSpPr>
          <a:xfrm>
            <a:off x="8433517" y="5522957"/>
            <a:ext cx="2897747" cy="1048984"/>
            <a:chOff x="0" y="0"/>
            <a:chExt cx="2897745" cy="1048982"/>
          </a:xfrm>
        </p:grpSpPr>
        <p:sp>
          <p:nvSpPr>
            <p:cNvPr id="345" name="Shape 345"/>
            <p:cNvSpPr/>
            <p:nvPr/>
          </p:nvSpPr>
          <p:spPr>
            <a:xfrm>
              <a:off x="0" y="0"/>
              <a:ext cx="2897746" cy="1048983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147EA6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4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6" name="Shape 346"/>
            <p:cNvSpPr/>
            <p:nvPr/>
          </p:nvSpPr>
          <p:spPr>
            <a:xfrm>
              <a:off x="0" y="104121"/>
              <a:ext cx="2897746" cy="840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4800">
                  <a:solidFill>
                    <a:srgbClr val="FFFFFF"/>
                  </a:solidFill>
                </a:defRPr>
              </a:lvl1pPr>
            </a:lstStyle>
            <a:p>
              <a:pPr>
                <a:defRPr b="0" sz="1800"/>
              </a:pPr>
              <a:r>
                <a:rPr b="1" sz="4800"/>
                <a:t>“Hello”</a:t>
              </a:r>
            </a:p>
          </p:txBody>
        </p:sp>
      </p:grpSp>
      <p:grpSp>
        <p:nvGrpSpPr>
          <p:cNvPr id="350" name="Group 350"/>
          <p:cNvGrpSpPr/>
          <p:nvPr/>
        </p:nvGrpSpPr>
        <p:grpSpPr>
          <a:xfrm>
            <a:off x="8433517" y="5173009"/>
            <a:ext cx="2897747" cy="370841"/>
            <a:chOff x="0" y="0"/>
            <a:chExt cx="2897745" cy="370840"/>
          </a:xfrm>
        </p:grpSpPr>
        <p:sp>
          <p:nvSpPr>
            <p:cNvPr id="348" name="Shape 348"/>
            <p:cNvSpPr/>
            <p:nvPr/>
          </p:nvSpPr>
          <p:spPr>
            <a:xfrm>
              <a:off x="0" y="20891"/>
              <a:ext cx="2897746" cy="329057"/>
            </a:xfrm>
            <a:prstGeom prst="rect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9" name="Shape 349"/>
            <p:cNvSpPr/>
            <p:nvPr/>
          </p:nvSpPr>
          <p:spPr>
            <a:xfrm>
              <a:off x="0" y="-1"/>
              <a:ext cx="289774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11100111</a:t>
              </a:r>
            </a:p>
          </p:txBody>
        </p:sp>
      </p:grpSp>
      <p:sp>
        <p:nvSpPr>
          <p:cNvPr id="351" name="Shape 351"/>
          <p:cNvSpPr/>
          <p:nvPr/>
        </p:nvSpPr>
        <p:spPr>
          <a:xfrm>
            <a:off x="9534659" y="4353831"/>
            <a:ext cx="695460" cy="8349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2605"/>
                </a:moveTo>
                <a:lnTo>
                  <a:pt x="5400" y="12605"/>
                </a:lnTo>
                <a:lnTo>
                  <a:pt x="5400" y="0"/>
                </a:lnTo>
                <a:lnTo>
                  <a:pt x="16200" y="0"/>
                </a:lnTo>
                <a:lnTo>
                  <a:pt x="16200" y="12605"/>
                </a:lnTo>
                <a:lnTo>
                  <a:pt x="21600" y="12605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147EA6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354" name="Group 354"/>
          <p:cNvGrpSpPr/>
          <p:nvPr/>
        </p:nvGrpSpPr>
        <p:grpSpPr>
          <a:xfrm>
            <a:off x="987380" y="3567493"/>
            <a:ext cx="3758490" cy="811324"/>
            <a:chOff x="0" y="0"/>
            <a:chExt cx="3758488" cy="811323"/>
          </a:xfrm>
        </p:grpSpPr>
        <p:sp>
          <p:nvSpPr>
            <p:cNvPr id="352" name="Shape 352"/>
            <p:cNvSpPr/>
            <p:nvPr/>
          </p:nvSpPr>
          <p:spPr>
            <a:xfrm>
              <a:off x="-1" y="-1"/>
              <a:ext cx="3758490" cy="811325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147EA6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3" name="Shape 353"/>
            <p:cNvSpPr/>
            <p:nvPr/>
          </p:nvSpPr>
          <p:spPr>
            <a:xfrm>
              <a:off x="-1" y="112291"/>
              <a:ext cx="3758490" cy="586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3200">
                  <a:solidFill>
                    <a:srgbClr val="FFFFFF"/>
                  </a:solidFill>
                </a:defRPr>
              </a:lvl1pPr>
            </a:lstStyle>
            <a:p>
              <a:pPr>
                <a:defRPr b="0" sz="1800"/>
              </a:pPr>
              <a:r>
                <a:rPr b="1" sz="3200"/>
                <a:t>str1 == str2?</a:t>
              </a:r>
            </a:p>
          </p:txBody>
        </p:sp>
      </p:grpSp>
      <p:grpSp>
        <p:nvGrpSpPr>
          <p:cNvPr id="357" name="Group 357"/>
          <p:cNvGrpSpPr/>
          <p:nvPr/>
        </p:nvGrpSpPr>
        <p:grpSpPr>
          <a:xfrm>
            <a:off x="987380" y="4467743"/>
            <a:ext cx="3758490" cy="811324"/>
            <a:chOff x="0" y="0"/>
            <a:chExt cx="3758488" cy="811323"/>
          </a:xfrm>
        </p:grpSpPr>
        <p:sp>
          <p:nvSpPr>
            <p:cNvPr id="355" name="Shape 355"/>
            <p:cNvSpPr/>
            <p:nvPr/>
          </p:nvSpPr>
          <p:spPr>
            <a:xfrm>
              <a:off x="-1" y="-1"/>
              <a:ext cx="3758490" cy="811325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147EA6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6" name="Shape 356"/>
            <p:cNvSpPr/>
            <p:nvPr/>
          </p:nvSpPr>
          <p:spPr>
            <a:xfrm>
              <a:off x="-1" y="112291"/>
              <a:ext cx="3758490" cy="586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3200">
                  <a:solidFill>
                    <a:srgbClr val="FFFFFF"/>
                  </a:solidFill>
                </a:defRPr>
              </a:lvl1pPr>
            </a:lstStyle>
            <a:p>
              <a:pPr>
                <a:defRPr b="0" sz="1800"/>
              </a:pPr>
              <a:r>
                <a:rPr b="1" sz="3200"/>
                <a:t>FALSE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1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1" presetID="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click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8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3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7" grpId="2"/>
      <p:bldP build="whole" bldLvl="1" animBg="1" rev="0" advAuto="0" spid="325" grpId="1"/>
      <p:bldP build="whole" bldLvl="1" animBg="1" rev="0" advAuto="0" spid="351" grpId="11"/>
      <p:bldP build="whole" bldLvl="1" animBg="1" rev="0" advAuto="0" spid="354" grpId="12"/>
      <p:bldP build="whole" bldLvl="1" animBg="1" rev="0" advAuto="0" spid="344" grpId="6"/>
      <p:bldP build="whole" bldLvl="1" animBg="1" rev="0" advAuto="0" spid="334" grpId="3"/>
      <p:bldP build="whole" bldLvl="1" animBg="1" rev="0" advAuto="0" spid="343" grpId="4"/>
      <p:bldP build="whole" bldLvl="1" animBg="1" rev="0" advAuto="0" spid="350" grpId="8"/>
      <p:bldP build="whole" bldLvl="1" animBg="1" rev="0" advAuto="0" spid="340" grpId="5"/>
      <p:bldP build="whole" bldLvl="1" animBg="1" rev="0" advAuto="0" spid="357" grpId="13"/>
      <p:bldP build="whole" bldLvl="1" animBg="1" rev="0" advAuto="0" spid="347" grpId="10"/>
      <p:bldP build="whole" bldLvl="1" animBg="1" rev="0" advAuto="0" spid="331" grpId="7"/>
      <p:bldP build="whole" bldLvl="1" animBg="1" rev="0" advAuto="0" spid="328" grpId="9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type="title"/>
          </p:nvPr>
        </p:nvSpPr>
        <p:spPr>
          <a:xfrm>
            <a:off x="1066800" y="642594"/>
            <a:ext cx="10058400" cy="1371601"/>
          </a:xfrm>
          <a:prstGeom prst="rect">
            <a:avLst/>
          </a:prstGeom>
        </p:spPr>
        <p:txBody>
          <a:bodyPr/>
          <a:lstStyle/>
          <a:p>
            <a:pPr/>
            <a:r>
              <a:t>Comparing Strings (3)</a:t>
            </a:r>
          </a:p>
        </p:txBody>
      </p:sp>
      <p:sp>
        <p:nvSpPr>
          <p:cNvPr id="360" name="Shape 360"/>
          <p:cNvSpPr/>
          <p:nvPr>
            <p:ph type="body" idx="1"/>
          </p:nvPr>
        </p:nvSpPr>
        <p:spPr>
          <a:xfrm>
            <a:off x="1066800" y="1678117"/>
            <a:ext cx="10058400" cy="393192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sz="3400"/>
              <a:t>String str1 = new String(“Hello”);</a:t>
            </a:r>
            <a:endParaRPr sz="3400"/>
          </a:p>
          <a:p>
            <a:pPr marL="0" indent="0">
              <a:buSzTx/>
              <a:buNone/>
            </a:pPr>
            <a:r>
              <a:rPr sz="3400"/>
              <a:t>String str2= new String(“Hello”);</a:t>
            </a:r>
          </a:p>
        </p:txBody>
      </p:sp>
      <p:grpSp>
        <p:nvGrpSpPr>
          <p:cNvPr id="363" name="Group 363"/>
          <p:cNvGrpSpPr/>
          <p:nvPr/>
        </p:nvGrpSpPr>
        <p:grpSpPr>
          <a:xfrm>
            <a:off x="8485034" y="3295918"/>
            <a:ext cx="2897747" cy="1048984"/>
            <a:chOff x="0" y="0"/>
            <a:chExt cx="2897745" cy="1048982"/>
          </a:xfrm>
        </p:grpSpPr>
        <p:sp>
          <p:nvSpPr>
            <p:cNvPr id="361" name="Shape 361"/>
            <p:cNvSpPr/>
            <p:nvPr/>
          </p:nvSpPr>
          <p:spPr>
            <a:xfrm>
              <a:off x="0" y="0"/>
              <a:ext cx="2897746" cy="1048983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147EA6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2" name="Shape 362"/>
            <p:cNvSpPr/>
            <p:nvPr/>
          </p:nvSpPr>
          <p:spPr>
            <a:xfrm>
              <a:off x="0" y="104121"/>
              <a:ext cx="2897746" cy="840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4800">
                  <a:solidFill>
                    <a:srgbClr val="FFFFFF"/>
                  </a:solidFill>
                </a:defRPr>
              </a:lvl1pPr>
            </a:lstStyle>
            <a:p>
              <a:pPr>
                <a:defRPr sz="1800"/>
              </a:pPr>
              <a:r>
                <a:rPr sz="4800"/>
                <a:t>11100111</a:t>
              </a:r>
            </a:p>
          </p:txBody>
        </p:sp>
      </p:grpSp>
      <p:grpSp>
        <p:nvGrpSpPr>
          <p:cNvPr id="366" name="Group 366"/>
          <p:cNvGrpSpPr/>
          <p:nvPr/>
        </p:nvGrpSpPr>
        <p:grpSpPr>
          <a:xfrm>
            <a:off x="8485034" y="2945971"/>
            <a:ext cx="2897747" cy="370841"/>
            <a:chOff x="0" y="0"/>
            <a:chExt cx="2897745" cy="370840"/>
          </a:xfrm>
        </p:grpSpPr>
        <p:sp>
          <p:nvSpPr>
            <p:cNvPr id="364" name="Shape 364"/>
            <p:cNvSpPr/>
            <p:nvPr/>
          </p:nvSpPr>
          <p:spPr>
            <a:xfrm>
              <a:off x="0" y="20891"/>
              <a:ext cx="2897746" cy="329057"/>
            </a:xfrm>
            <a:prstGeom prst="rect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5" name="Shape 365"/>
            <p:cNvSpPr/>
            <p:nvPr/>
          </p:nvSpPr>
          <p:spPr>
            <a:xfrm>
              <a:off x="0" y="-1"/>
              <a:ext cx="289774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str2</a:t>
              </a:r>
            </a:p>
          </p:txBody>
        </p:sp>
      </p:grpSp>
      <p:grpSp>
        <p:nvGrpSpPr>
          <p:cNvPr id="369" name="Group 369"/>
          <p:cNvGrpSpPr/>
          <p:nvPr/>
        </p:nvGrpSpPr>
        <p:grpSpPr>
          <a:xfrm>
            <a:off x="5036716" y="3305899"/>
            <a:ext cx="2897747" cy="1048983"/>
            <a:chOff x="0" y="0"/>
            <a:chExt cx="2897745" cy="1048982"/>
          </a:xfrm>
        </p:grpSpPr>
        <p:sp>
          <p:nvSpPr>
            <p:cNvPr id="367" name="Shape 367"/>
            <p:cNvSpPr/>
            <p:nvPr/>
          </p:nvSpPr>
          <p:spPr>
            <a:xfrm>
              <a:off x="0" y="0"/>
              <a:ext cx="2897746" cy="1048983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147EA6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4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8" name="Shape 368"/>
            <p:cNvSpPr/>
            <p:nvPr/>
          </p:nvSpPr>
          <p:spPr>
            <a:xfrm>
              <a:off x="0" y="104121"/>
              <a:ext cx="2897746" cy="840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4800">
                  <a:solidFill>
                    <a:srgbClr val="FFFFFF"/>
                  </a:solidFill>
                </a:defRPr>
              </a:lvl1pPr>
            </a:lstStyle>
            <a:p>
              <a:pPr>
                <a:defRPr sz="1800"/>
              </a:pPr>
              <a:r>
                <a:rPr sz="4800"/>
                <a:t>1100001</a:t>
              </a:r>
            </a:p>
          </p:txBody>
        </p:sp>
      </p:grpSp>
      <p:grpSp>
        <p:nvGrpSpPr>
          <p:cNvPr id="372" name="Group 372"/>
          <p:cNvGrpSpPr/>
          <p:nvPr/>
        </p:nvGrpSpPr>
        <p:grpSpPr>
          <a:xfrm>
            <a:off x="5036716" y="2955950"/>
            <a:ext cx="2897747" cy="370841"/>
            <a:chOff x="0" y="0"/>
            <a:chExt cx="2897745" cy="370840"/>
          </a:xfrm>
        </p:grpSpPr>
        <p:sp>
          <p:nvSpPr>
            <p:cNvPr id="370" name="Shape 370"/>
            <p:cNvSpPr/>
            <p:nvPr/>
          </p:nvSpPr>
          <p:spPr>
            <a:xfrm>
              <a:off x="0" y="20891"/>
              <a:ext cx="2897746" cy="329057"/>
            </a:xfrm>
            <a:prstGeom prst="rect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1" name="Shape 371"/>
            <p:cNvSpPr/>
            <p:nvPr/>
          </p:nvSpPr>
          <p:spPr>
            <a:xfrm>
              <a:off x="0" y="-1"/>
              <a:ext cx="289774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str1</a:t>
              </a:r>
            </a:p>
          </p:txBody>
        </p:sp>
      </p:grpSp>
      <p:grpSp>
        <p:nvGrpSpPr>
          <p:cNvPr id="375" name="Group 375"/>
          <p:cNvGrpSpPr/>
          <p:nvPr/>
        </p:nvGrpSpPr>
        <p:grpSpPr>
          <a:xfrm>
            <a:off x="5036716" y="5518918"/>
            <a:ext cx="2897747" cy="1048984"/>
            <a:chOff x="0" y="0"/>
            <a:chExt cx="2897745" cy="1048982"/>
          </a:xfrm>
        </p:grpSpPr>
        <p:sp>
          <p:nvSpPr>
            <p:cNvPr id="373" name="Shape 373"/>
            <p:cNvSpPr/>
            <p:nvPr/>
          </p:nvSpPr>
          <p:spPr>
            <a:xfrm>
              <a:off x="0" y="0"/>
              <a:ext cx="2897746" cy="1048983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147EA6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4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4" name="Shape 374"/>
            <p:cNvSpPr/>
            <p:nvPr/>
          </p:nvSpPr>
          <p:spPr>
            <a:xfrm>
              <a:off x="0" y="104121"/>
              <a:ext cx="2897746" cy="840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4800">
                  <a:solidFill>
                    <a:srgbClr val="FFFFFF"/>
                  </a:solidFill>
                </a:defRPr>
              </a:lvl1pPr>
            </a:lstStyle>
            <a:p>
              <a:pPr>
                <a:defRPr b="0" sz="1800"/>
              </a:pPr>
              <a:r>
                <a:rPr b="1" sz="4800"/>
                <a:t>“Hello”</a:t>
              </a:r>
            </a:p>
          </p:txBody>
        </p:sp>
      </p:grpSp>
      <p:grpSp>
        <p:nvGrpSpPr>
          <p:cNvPr id="378" name="Group 378"/>
          <p:cNvGrpSpPr/>
          <p:nvPr/>
        </p:nvGrpSpPr>
        <p:grpSpPr>
          <a:xfrm>
            <a:off x="5036716" y="5168970"/>
            <a:ext cx="2897747" cy="370841"/>
            <a:chOff x="0" y="0"/>
            <a:chExt cx="2897745" cy="370840"/>
          </a:xfrm>
        </p:grpSpPr>
        <p:sp>
          <p:nvSpPr>
            <p:cNvPr id="376" name="Shape 376"/>
            <p:cNvSpPr/>
            <p:nvPr/>
          </p:nvSpPr>
          <p:spPr>
            <a:xfrm>
              <a:off x="0" y="20891"/>
              <a:ext cx="2897746" cy="329057"/>
            </a:xfrm>
            <a:prstGeom prst="rect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7" name="Shape 377"/>
            <p:cNvSpPr/>
            <p:nvPr/>
          </p:nvSpPr>
          <p:spPr>
            <a:xfrm>
              <a:off x="0" y="-1"/>
              <a:ext cx="289774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1100001</a:t>
              </a:r>
            </a:p>
          </p:txBody>
        </p:sp>
      </p:grpSp>
      <p:sp>
        <p:nvSpPr>
          <p:cNvPr id="379" name="Shape 379"/>
          <p:cNvSpPr/>
          <p:nvPr/>
        </p:nvSpPr>
        <p:spPr>
          <a:xfrm>
            <a:off x="6137859" y="4362670"/>
            <a:ext cx="695460" cy="8349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2605"/>
                </a:moveTo>
                <a:lnTo>
                  <a:pt x="5400" y="12605"/>
                </a:lnTo>
                <a:lnTo>
                  <a:pt x="5400" y="0"/>
                </a:lnTo>
                <a:lnTo>
                  <a:pt x="16200" y="0"/>
                </a:lnTo>
                <a:lnTo>
                  <a:pt x="16200" y="12605"/>
                </a:lnTo>
                <a:lnTo>
                  <a:pt x="21600" y="12605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147EA6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382" name="Group 382"/>
          <p:cNvGrpSpPr/>
          <p:nvPr/>
        </p:nvGrpSpPr>
        <p:grpSpPr>
          <a:xfrm>
            <a:off x="8433517" y="5522957"/>
            <a:ext cx="2897747" cy="1048984"/>
            <a:chOff x="0" y="0"/>
            <a:chExt cx="2897745" cy="1048982"/>
          </a:xfrm>
        </p:grpSpPr>
        <p:sp>
          <p:nvSpPr>
            <p:cNvPr id="380" name="Shape 380"/>
            <p:cNvSpPr/>
            <p:nvPr/>
          </p:nvSpPr>
          <p:spPr>
            <a:xfrm>
              <a:off x="0" y="0"/>
              <a:ext cx="2897746" cy="1048983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147EA6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4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1" name="Shape 381"/>
            <p:cNvSpPr/>
            <p:nvPr/>
          </p:nvSpPr>
          <p:spPr>
            <a:xfrm>
              <a:off x="0" y="104121"/>
              <a:ext cx="2897746" cy="840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4800">
                  <a:solidFill>
                    <a:srgbClr val="FFFFFF"/>
                  </a:solidFill>
                </a:defRPr>
              </a:lvl1pPr>
            </a:lstStyle>
            <a:p>
              <a:pPr>
                <a:defRPr b="0" sz="1800"/>
              </a:pPr>
              <a:r>
                <a:rPr b="1" sz="4800"/>
                <a:t>“Hello”</a:t>
              </a:r>
            </a:p>
          </p:txBody>
        </p:sp>
      </p:grpSp>
      <p:grpSp>
        <p:nvGrpSpPr>
          <p:cNvPr id="385" name="Group 385"/>
          <p:cNvGrpSpPr/>
          <p:nvPr/>
        </p:nvGrpSpPr>
        <p:grpSpPr>
          <a:xfrm>
            <a:off x="8433517" y="5173009"/>
            <a:ext cx="2897747" cy="370841"/>
            <a:chOff x="0" y="0"/>
            <a:chExt cx="2897745" cy="370840"/>
          </a:xfrm>
        </p:grpSpPr>
        <p:sp>
          <p:nvSpPr>
            <p:cNvPr id="383" name="Shape 383"/>
            <p:cNvSpPr/>
            <p:nvPr/>
          </p:nvSpPr>
          <p:spPr>
            <a:xfrm>
              <a:off x="0" y="20891"/>
              <a:ext cx="2897746" cy="329057"/>
            </a:xfrm>
            <a:prstGeom prst="rect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4" name="Shape 384"/>
            <p:cNvSpPr/>
            <p:nvPr/>
          </p:nvSpPr>
          <p:spPr>
            <a:xfrm>
              <a:off x="0" y="-1"/>
              <a:ext cx="289774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11100111</a:t>
              </a:r>
            </a:p>
          </p:txBody>
        </p:sp>
      </p:grpSp>
      <p:sp>
        <p:nvSpPr>
          <p:cNvPr id="386" name="Shape 386"/>
          <p:cNvSpPr/>
          <p:nvPr/>
        </p:nvSpPr>
        <p:spPr>
          <a:xfrm>
            <a:off x="9534659" y="4353831"/>
            <a:ext cx="695460" cy="8349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2605"/>
                </a:moveTo>
                <a:lnTo>
                  <a:pt x="5400" y="12605"/>
                </a:lnTo>
                <a:lnTo>
                  <a:pt x="5400" y="0"/>
                </a:lnTo>
                <a:lnTo>
                  <a:pt x="16200" y="0"/>
                </a:lnTo>
                <a:lnTo>
                  <a:pt x="16200" y="12605"/>
                </a:lnTo>
                <a:lnTo>
                  <a:pt x="21600" y="12605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147EA6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389" name="Group 389"/>
          <p:cNvGrpSpPr/>
          <p:nvPr/>
        </p:nvGrpSpPr>
        <p:grpSpPr>
          <a:xfrm>
            <a:off x="987380" y="3567493"/>
            <a:ext cx="3758490" cy="811324"/>
            <a:chOff x="0" y="0"/>
            <a:chExt cx="3758488" cy="811323"/>
          </a:xfrm>
        </p:grpSpPr>
        <p:sp>
          <p:nvSpPr>
            <p:cNvPr id="387" name="Shape 387"/>
            <p:cNvSpPr/>
            <p:nvPr/>
          </p:nvSpPr>
          <p:spPr>
            <a:xfrm>
              <a:off x="-1" y="-1"/>
              <a:ext cx="3758490" cy="811325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147EA6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8" name="Shape 388"/>
            <p:cNvSpPr/>
            <p:nvPr/>
          </p:nvSpPr>
          <p:spPr>
            <a:xfrm>
              <a:off x="-1" y="112291"/>
              <a:ext cx="3758490" cy="586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3200">
                  <a:solidFill>
                    <a:srgbClr val="FFFFFF"/>
                  </a:solidFill>
                </a:defRPr>
              </a:lvl1pPr>
            </a:lstStyle>
            <a:p>
              <a:pPr>
                <a:defRPr b="0" sz="1800"/>
              </a:pPr>
              <a:r>
                <a:rPr b="1" sz="3200"/>
                <a:t>str1.equals(str2)?</a:t>
              </a:r>
            </a:p>
          </p:txBody>
        </p:sp>
      </p:grpSp>
      <p:grpSp>
        <p:nvGrpSpPr>
          <p:cNvPr id="392" name="Group 392"/>
          <p:cNvGrpSpPr/>
          <p:nvPr/>
        </p:nvGrpSpPr>
        <p:grpSpPr>
          <a:xfrm>
            <a:off x="987380" y="4467743"/>
            <a:ext cx="3758490" cy="811324"/>
            <a:chOff x="0" y="0"/>
            <a:chExt cx="3758488" cy="811323"/>
          </a:xfrm>
        </p:grpSpPr>
        <p:sp>
          <p:nvSpPr>
            <p:cNvPr id="390" name="Shape 390"/>
            <p:cNvSpPr/>
            <p:nvPr/>
          </p:nvSpPr>
          <p:spPr>
            <a:xfrm>
              <a:off x="-1" y="-1"/>
              <a:ext cx="3758490" cy="811325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147EA6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1" name="Shape 391"/>
            <p:cNvSpPr/>
            <p:nvPr/>
          </p:nvSpPr>
          <p:spPr>
            <a:xfrm>
              <a:off x="-1" y="112291"/>
              <a:ext cx="3758490" cy="586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3200">
                  <a:solidFill>
                    <a:srgbClr val="FFFFFF"/>
                  </a:solidFill>
                </a:defRPr>
              </a:lvl1pPr>
            </a:lstStyle>
            <a:p>
              <a:pPr>
                <a:defRPr b="0" sz="1800"/>
              </a:pPr>
              <a:r>
                <a:rPr b="1" sz="3200"/>
                <a:t>TRUE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1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1" presetID="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click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8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3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60" grpId="1"/>
      <p:bldP build="whole" bldLvl="1" animBg="1" rev="0" advAuto="0" spid="382" grpId="10"/>
      <p:bldP build="whole" bldLvl="1" animBg="1" rev="0" advAuto="0" spid="369" grpId="3"/>
      <p:bldP build="whole" bldLvl="1" animBg="1" rev="0" advAuto="0" spid="379" grpId="6"/>
      <p:bldP build="whole" bldLvl="1" animBg="1" rev="0" advAuto="0" spid="363" grpId="9"/>
      <p:bldP build="whole" bldLvl="1" animBg="1" rev="0" advAuto="0" spid="375" grpId="5"/>
      <p:bldP build="whole" bldLvl="1" animBg="1" rev="0" advAuto="0" spid="385" grpId="8"/>
      <p:bldP build="whole" bldLvl="1" animBg="1" rev="0" advAuto="0" spid="389" grpId="12"/>
      <p:bldP build="whole" bldLvl="1" animBg="1" rev="0" advAuto="0" spid="366" grpId="7"/>
      <p:bldP build="whole" bldLvl="1" animBg="1" rev="0" advAuto="0" spid="372" grpId="2"/>
      <p:bldP build="whole" bldLvl="1" animBg="1" rev="0" advAuto="0" spid="378" grpId="4"/>
      <p:bldP build="whole" bldLvl="1" animBg="1" rev="0" advAuto="0" spid="392" grpId="13"/>
      <p:bldP build="whole" bldLvl="1" animBg="1" rev="0" advAuto="0" spid="386" grpId="1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xfrm>
            <a:off x="1066800" y="642594"/>
            <a:ext cx="10058400" cy="1371601"/>
          </a:xfrm>
          <a:prstGeom prst="rect">
            <a:avLst/>
          </a:prstGeom>
        </p:spPr>
        <p:txBody>
          <a:bodyPr/>
          <a:lstStyle/>
          <a:p>
            <a:pPr/>
            <a:r>
              <a:t>Quote For the Day</a:t>
            </a:r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xfrm>
            <a:off x="1066800" y="2103120"/>
            <a:ext cx="10058400" cy="393192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b="1" sz="3400"/>
              <a:t>“</a:t>
            </a:r>
            <a:r>
              <a:rPr b="1" i="1" sz="3400"/>
              <a:t>Any fool can write code that a computer can understand. Good programmers write code that humans can understand.</a:t>
            </a:r>
            <a:r>
              <a:rPr b="1" sz="3400"/>
              <a:t> ” - </a:t>
            </a:r>
            <a:r>
              <a:rPr b="1" i="1" sz="3400"/>
              <a:t>Martin Fowler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type="title"/>
          </p:nvPr>
        </p:nvSpPr>
        <p:spPr>
          <a:xfrm>
            <a:off x="1066800" y="642594"/>
            <a:ext cx="10058400" cy="1371601"/>
          </a:xfrm>
          <a:prstGeom prst="rect">
            <a:avLst/>
          </a:prstGeom>
        </p:spPr>
        <p:txBody>
          <a:bodyPr/>
          <a:lstStyle/>
          <a:p>
            <a:pPr/>
            <a:r>
              <a:t>Questions?</a:t>
            </a:r>
          </a:p>
        </p:txBody>
      </p:sp>
      <p:sp>
        <p:nvSpPr>
          <p:cNvPr id="395" name="Shape 395"/>
          <p:cNvSpPr/>
          <p:nvPr>
            <p:ph type="body" idx="1"/>
          </p:nvPr>
        </p:nvSpPr>
        <p:spPr>
          <a:xfrm>
            <a:off x="1066800" y="2103120"/>
            <a:ext cx="10058400" cy="393192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xfrm>
            <a:off x="1066800" y="642594"/>
            <a:ext cx="10058400" cy="1371601"/>
          </a:xfrm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sp>
        <p:nvSpPr>
          <p:cNvPr id="138" name="Shape 138"/>
          <p:cNvSpPr/>
          <p:nvPr>
            <p:ph type="body" sz="half" idx="1"/>
          </p:nvPr>
        </p:nvSpPr>
        <p:spPr>
          <a:xfrm>
            <a:off x="1066800" y="2103120"/>
            <a:ext cx="5849155" cy="393192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b="1" sz="3200"/>
              <a:t>What is a Class?</a:t>
            </a:r>
            <a:endParaRPr b="1" sz="3200"/>
          </a:p>
          <a:p>
            <a:pPr marL="0" indent="0">
              <a:buSzTx/>
              <a:buNone/>
            </a:pPr>
            <a:r>
              <a:rPr i="1" sz="3200"/>
              <a:t>So far you know that….</a:t>
            </a:r>
            <a:endParaRPr i="1" sz="3200"/>
          </a:p>
          <a:p>
            <a:pPr marL="325119" indent="-325119">
              <a:buFontTx/>
              <a:buChar char="-"/>
            </a:pPr>
            <a:r>
              <a:rPr sz="3200"/>
              <a:t>building blocks in Java</a:t>
            </a:r>
            <a:endParaRPr sz="3200"/>
          </a:p>
          <a:p>
            <a:pPr marL="325119" indent="-325119">
              <a:buFontTx/>
              <a:buChar char="-"/>
            </a:pPr>
            <a:r>
              <a:rPr sz="3200"/>
              <a:t>contains main method</a:t>
            </a:r>
          </a:p>
        </p:txBody>
      </p:sp>
      <p:pic>
        <p:nvPicPr>
          <p:cNvPr id="139" name="image3.jpeg"/>
          <p:cNvPicPr>
            <a:picLocks noChangeAspect="1"/>
          </p:cNvPicPr>
          <p:nvPr/>
        </p:nvPicPr>
        <p:blipFill>
          <a:blip r:embed="rId2">
            <a:extLst/>
          </a:blip>
          <a:srcRect l="722" t="287" r="0" b="31450"/>
          <a:stretch>
            <a:fillRect/>
          </a:stretch>
        </p:blipFill>
        <p:spPr>
          <a:xfrm>
            <a:off x="6199030" y="2103120"/>
            <a:ext cx="5314402" cy="30689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500"/>
                                        <p:tgtEl>
                                          <p:spTgt spid="1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500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9" grpId="3"/>
      <p:bldP build="p" bldLvl="1" animBg="1" rev="0" advAuto="0" spid="138" grpId="2"/>
      <p:bldP build="whole" bldLvl="1" animBg="1" rev="0" advAuto="0" spid="13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xfrm>
            <a:off x="1066800" y="642594"/>
            <a:ext cx="10058400" cy="1371601"/>
          </a:xfrm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sp>
        <p:nvSpPr>
          <p:cNvPr id="142" name="Shape 142"/>
          <p:cNvSpPr/>
          <p:nvPr>
            <p:ph type="body" idx="1"/>
          </p:nvPr>
        </p:nvSpPr>
        <p:spPr>
          <a:xfrm>
            <a:off x="1066800" y="2103120"/>
            <a:ext cx="10058400" cy="3931921"/>
          </a:xfrm>
          <a:prstGeom prst="rect">
            <a:avLst/>
          </a:prstGeom>
        </p:spPr>
        <p:txBody>
          <a:bodyPr/>
          <a:lstStyle/>
          <a:p>
            <a:pPr marL="345439" indent="-345439"/>
            <a:r>
              <a:rPr sz="3400"/>
              <a:t>Large applications in Java Contain a collection of classes.</a:t>
            </a:r>
            <a:endParaRPr sz="3400"/>
          </a:p>
          <a:p>
            <a:pPr marL="0" indent="0" algn="ctr">
              <a:buSzTx/>
              <a:buNone/>
            </a:pPr>
            <a:r>
              <a:rPr b="1" sz="3400"/>
              <a:t>Two types</a:t>
            </a:r>
            <a:endParaRPr b="1" sz="3400"/>
          </a:p>
          <a:p>
            <a:pPr marL="345439" indent="-345439"/>
            <a:r>
              <a:rPr b="1" sz="3400"/>
              <a:t>Built-in classes - </a:t>
            </a:r>
            <a:r>
              <a:rPr sz="3400"/>
              <a:t>predefined functionality (System, String, Scanner)</a:t>
            </a:r>
            <a:endParaRPr sz="3400"/>
          </a:p>
          <a:p>
            <a:pPr marL="345439" indent="-345439"/>
            <a:r>
              <a:rPr b="1" sz="3400"/>
              <a:t>User Defined -</a:t>
            </a:r>
            <a:r>
              <a:rPr sz="3400"/>
              <a:t> Created by programmer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4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4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xfrm>
            <a:off x="1066800" y="642594"/>
            <a:ext cx="10058400" cy="1371601"/>
          </a:xfrm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sp>
        <p:nvSpPr>
          <p:cNvPr id="145" name="Shape 145"/>
          <p:cNvSpPr/>
          <p:nvPr>
            <p:ph type="body" idx="1"/>
          </p:nvPr>
        </p:nvSpPr>
        <p:spPr>
          <a:xfrm>
            <a:off x="1066800" y="2103120"/>
            <a:ext cx="10058400" cy="3931921"/>
          </a:xfrm>
          <a:prstGeom prst="rect">
            <a:avLst/>
          </a:prstGeom>
        </p:spPr>
        <p:txBody>
          <a:bodyPr/>
          <a:lstStyle/>
          <a:p>
            <a:pPr marL="345439" indent="-345439"/>
            <a:r>
              <a:rPr sz="3400"/>
              <a:t>Collection of classes is called a </a:t>
            </a:r>
            <a:r>
              <a:rPr b="1" sz="3400"/>
              <a:t>package.</a:t>
            </a:r>
            <a:endParaRPr b="1" sz="3400"/>
          </a:p>
          <a:p>
            <a:pPr/>
            <a:endParaRPr sz="3400"/>
          </a:p>
          <a:p>
            <a:pPr marL="345439" indent="-345439"/>
            <a:r>
              <a:rPr sz="3400"/>
              <a:t>Collection of packages is called a </a:t>
            </a:r>
            <a:r>
              <a:rPr b="1" sz="3400"/>
              <a:t>library.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4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4" dur="500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500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4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xfrm>
            <a:off x="1066800" y="642594"/>
            <a:ext cx="10058400" cy="1371601"/>
          </a:xfrm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sp>
        <p:nvSpPr>
          <p:cNvPr id="148" name="Shape 148"/>
          <p:cNvSpPr/>
          <p:nvPr>
            <p:ph type="body" idx="1"/>
          </p:nvPr>
        </p:nvSpPr>
        <p:spPr>
          <a:xfrm>
            <a:off x="1066800" y="2103120"/>
            <a:ext cx="10058400" cy="3931921"/>
          </a:xfrm>
          <a:prstGeom prst="rect">
            <a:avLst/>
          </a:prstGeom>
        </p:spPr>
        <p:txBody>
          <a:bodyPr/>
          <a:lstStyle/>
          <a:p>
            <a:pPr marL="345439" indent="-345439"/>
            <a:r>
              <a:rPr sz="3400"/>
              <a:t>As a programmer, you can create </a:t>
            </a:r>
            <a:r>
              <a:rPr b="1" sz="3400"/>
              <a:t>your own package or library.</a:t>
            </a:r>
            <a:endParaRPr b="1" sz="3400"/>
          </a:p>
          <a:p>
            <a:pPr marL="345439" indent="-345439"/>
            <a:r>
              <a:rPr sz="3400"/>
              <a:t>You can also </a:t>
            </a:r>
            <a:r>
              <a:rPr b="1" sz="3400"/>
              <a:t>use</a:t>
            </a:r>
            <a:r>
              <a:rPr sz="3400"/>
              <a:t> libraries or packages created by other programmers.</a:t>
            </a:r>
            <a:endParaRPr sz="3400"/>
          </a:p>
          <a:p>
            <a:pPr marL="345439" indent="-345439"/>
            <a:r>
              <a:rPr b="1" sz="3400"/>
              <a:t>User-defined</a:t>
            </a:r>
            <a:r>
              <a:rPr sz="3400"/>
              <a:t> Libraries/Package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4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4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xfrm>
            <a:off x="1066800" y="642594"/>
            <a:ext cx="10058400" cy="1371601"/>
          </a:xfrm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sp>
        <p:nvSpPr>
          <p:cNvPr id="151" name="Shape 151"/>
          <p:cNvSpPr/>
          <p:nvPr>
            <p:ph type="body" idx="1"/>
          </p:nvPr>
        </p:nvSpPr>
        <p:spPr>
          <a:xfrm>
            <a:off x="1066800" y="2103120"/>
            <a:ext cx="10058400" cy="393192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sz="3400"/>
              <a:t>You can also use </a:t>
            </a:r>
            <a:r>
              <a:rPr b="1" sz="3400"/>
              <a:t>Built-in libraries/packages </a:t>
            </a:r>
            <a:r>
              <a:rPr sz="3400"/>
              <a:t>in Java.</a:t>
            </a:r>
            <a:endParaRPr sz="3400"/>
          </a:p>
          <a:p>
            <a:pPr marL="345439" indent="-345439"/>
            <a:r>
              <a:rPr sz="3400"/>
              <a:t>java.util</a:t>
            </a:r>
            <a:endParaRPr sz="3400"/>
          </a:p>
          <a:p>
            <a:pPr marL="345439" indent="-345439"/>
            <a:r>
              <a:rPr sz="3400"/>
              <a:t>java.io</a:t>
            </a:r>
            <a:endParaRPr sz="3400"/>
          </a:p>
          <a:p>
            <a:pPr marL="345439" indent="-345439"/>
            <a:r>
              <a:rPr sz="3400"/>
              <a:t>java.awt</a:t>
            </a:r>
            <a:endParaRPr sz="3400"/>
          </a:p>
          <a:p>
            <a:pPr marL="345439" indent="-345439"/>
            <a:r>
              <a:rPr b="1" sz="3400"/>
              <a:t>java.lang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500"/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5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title"/>
          </p:nvPr>
        </p:nvSpPr>
        <p:spPr>
          <a:xfrm>
            <a:off x="1066800" y="642594"/>
            <a:ext cx="10058400" cy="1371601"/>
          </a:xfrm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sp>
        <p:nvSpPr>
          <p:cNvPr id="154" name="Shape 154"/>
          <p:cNvSpPr/>
          <p:nvPr>
            <p:ph type="body" idx="1"/>
          </p:nvPr>
        </p:nvSpPr>
        <p:spPr>
          <a:xfrm>
            <a:off x="1066800" y="2103120"/>
            <a:ext cx="10058400" cy="393192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b="1" sz="3400"/>
              <a:t>Java.lang Library</a:t>
            </a:r>
            <a:endParaRPr b="1" sz="3400"/>
          </a:p>
          <a:p>
            <a:pPr marL="345439" indent="-345439"/>
            <a:r>
              <a:rPr sz="3400"/>
              <a:t>-doesn't need to be explicitly imported, java does it automatically</a:t>
            </a:r>
            <a:endParaRPr sz="3400"/>
          </a:p>
          <a:p>
            <a:pPr marL="345439" indent="-345439"/>
            <a:r>
              <a:rPr sz="3400"/>
              <a:t>-included in all java programs</a:t>
            </a:r>
            <a:endParaRPr sz="3400"/>
          </a:p>
          <a:p>
            <a:pPr marL="345439" indent="-345439"/>
            <a:r>
              <a:rPr sz="3400"/>
              <a:t>-provides access to the basic Java Classes</a:t>
            </a:r>
            <a:endParaRPr sz="3400"/>
          </a:p>
          <a:p>
            <a:pPr marL="345439" indent="-345439"/>
            <a:r>
              <a:rPr sz="3400"/>
              <a:t>-contains </a:t>
            </a:r>
            <a:r>
              <a:rPr b="1" sz="3400"/>
              <a:t>String</a:t>
            </a:r>
            <a:r>
              <a:rPr sz="3400"/>
              <a:t>, System, Math.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5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500"/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5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xfrm>
            <a:off x="1066800" y="642594"/>
            <a:ext cx="10058400" cy="1371601"/>
          </a:xfrm>
          <a:prstGeom prst="rect">
            <a:avLst/>
          </a:prstGeom>
        </p:spPr>
        <p:txBody>
          <a:bodyPr/>
          <a:lstStyle/>
          <a:p>
            <a:pPr/>
            <a:r>
              <a:t>String Class</a:t>
            </a:r>
          </a:p>
        </p:txBody>
      </p:sp>
      <p:sp>
        <p:nvSpPr>
          <p:cNvPr id="157" name="Shape 157"/>
          <p:cNvSpPr/>
          <p:nvPr>
            <p:ph type="body" idx="1"/>
          </p:nvPr>
        </p:nvSpPr>
        <p:spPr>
          <a:xfrm>
            <a:off x="1066800" y="2103120"/>
            <a:ext cx="10058400" cy="3931921"/>
          </a:xfrm>
          <a:prstGeom prst="rect">
            <a:avLst/>
          </a:prstGeom>
        </p:spPr>
        <p:txBody>
          <a:bodyPr/>
          <a:lstStyle/>
          <a:p>
            <a:pPr marL="345439" indent="-345439"/>
            <a:r>
              <a:rPr sz="3400"/>
              <a:t>Contains a sequence of characters</a:t>
            </a:r>
            <a:endParaRPr sz="3400"/>
          </a:p>
          <a:p>
            <a:pPr marL="345439" indent="-345439"/>
            <a:r>
              <a:rPr sz="3400"/>
              <a:t>Enclosed in double quotes.</a:t>
            </a:r>
            <a:endParaRPr sz="3400"/>
          </a:p>
          <a:p>
            <a:pPr marL="345439" indent="-345439"/>
            <a:r>
              <a:rPr sz="3400"/>
              <a:t>String is </a:t>
            </a:r>
            <a:r>
              <a:rPr b="1" sz="3400"/>
              <a:t>NOT</a:t>
            </a:r>
            <a:r>
              <a:rPr sz="3400"/>
              <a:t> a primitive data type</a:t>
            </a:r>
            <a:endParaRPr sz="3400"/>
          </a:p>
          <a:p>
            <a:pPr marL="345439" indent="-345439"/>
            <a:r>
              <a:rPr sz="3400"/>
              <a:t>String is a </a:t>
            </a:r>
            <a:r>
              <a:rPr b="1" sz="3400"/>
              <a:t>class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5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57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12700" dir="5400000">
              <a:srgbClr val="000000">
                <a:alpha val="63000"/>
              </a:srgbClr>
            </a:outerShdw>
          </a:effectLst>
        </a:effectStyle>
        <a:effectStyle>
          <a:effectLst>
            <a:outerShdw sx="100000" sy="100000" kx="0" ky="0" algn="b" rotWithShape="0" blurRad="38100" dist="12700" dir="5400000">
              <a:srgbClr val="000000">
                <a:alpha val="63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12700" dir="5400000">
            <a:srgbClr val="000000">
              <a:alpha val="63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12700" dir="5400000">
              <a:srgbClr val="000000">
                <a:alpha val="63000"/>
              </a:srgbClr>
            </a:outerShdw>
          </a:effectLst>
        </a:effectStyle>
        <a:effectStyle>
          <a:effectLst>
            <a:outerShdw sx="100000" sy="100000" kx="0" ky="0" algn="b" rotWithShape="0" blurRad="38100" dist="12700" dir="5400000">
              <a:srgbClr val="000000">
                <a:alpha val="63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12700" dir="5400000">
            <a:srgbClr val="000000">
              <a:alpha val="63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