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bmp" ContentType="image/bmp"/>
  <Override PartName="/ppt/media/image3.png" ContentType="image/png"/>
  <Override PartName="/ppt/media/image5.bmp" ContentType="image/bmp"/>
  <Override PartName="/ppt/media/image4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B92D69-4A4D-47D2-8A04-9E9253C8EB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06077C-F648-4A88-B52D-07E80E3FCC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382433-8358-43E4-BFD5-9595DF4AB6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96FA4F-F069-4516-9B12-0EA0CD5439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02EFA9-7044-420F-A401-CDAAE464A2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0E2866-CF78-411C-8434-B8DD2FC33B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CB8871-15D9-41EB-946E-B7CCCF3CFF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7BADA1-257A-44D9-8B76-9E23B3F116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A5AA70-9693-458F-9E74-2BA2C6D6A8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8C68D4-3D91-4F70-8F2B-9B299A8DD4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9C52A0-13C4-4895-9E57-FA5B07EE06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F140D6-CE30-45F1-A358-DAF966049B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556F75F4-5708-4E11-8937-8F26F1C735B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040E0670-BAD2-40F2-9915-A00C9266FE5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bmp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bmp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CSCI 5229 Final Project </a:t>
            </a:r>
            <a:br>
              <a:rPr sz="3300"/>
            </a:b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John Salame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172200" y="3198240"/>
            <a:ext cx="2514600" cy="4593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solidFill>
                  <a:srgbClr val="dd4100"/>
                </a:solidFill>
                <a:latin typeface="Arial"/>
              </a:rPr>
              <a:t>A Winter Scene</a:t>
            </a:r>
            <a:endParaRPr b="0" lang="en-US" sz="26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Normal Maps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839960" y="1080000"/>
            <a:ext cx="6400080" cy="3600000"/>
          </a:xfrm>
          <a:prstGeom prst="rect">
            <a:avLst/>
          </a:prstGeom>
          <a:ln w="1800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7772400" y="991440"/>
            <a:ext cx="2057400" cy="20574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92E56A-0526-4AA6-B34E-48112CF2B85C}" type="slidenum">
              <a:t>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05E73CA-D2FC-4441-B38D-A2D81454E05C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Difficulties – Rendering Errors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1840" y="743400"/>
            <a:ext cx="6742080" cy="4285800"/>
          </a:xfrm>
          <a:prstGeom prst="rect">
            <a:avLst/>
          </a:prstGeom>
          <a:ln w="18000">
            <a:noFill/>
          </a:ln>
        </p:spPr>
      </p:pic>
      <p:sp>
        <p:nvSpPr>
          <p:cNvPr id="92" name=""/>
          <p:cNvSpPr txBox="1"/>
          <p:nvPr/>
        </p:nvSpPr>
        <p:spPr>
          <a:xfrm>
            <a:off x="7039800" y="1101600"/>
            <a:ext cx="3096000" cy="21380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Incorrect rendering -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Hard to spot, but shadow is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On wrong side going around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corner. The Sun hits the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Top from the left, but hits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side from above, which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Makes shadows show above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light part of the stipe.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 flipH="1" flipV="1">
            <a:off x="4343400" y="3200400"/>
            <a:ext cx="2971800" cy="1143000"/>
          </a:xfrm>
          <a:prstGeom prst="line">
            <a:avLst/>
          </a:prstGeom>
          <a:ln w="18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2971800" y="2514600"/>
            <a:ext cx="1371600" cy="114300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4337E8-69ED-4AC2-9D28-80F12E6F6B2B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DA9F582-59E9-4F2E-AA54-70E6199C28B8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Correct Rendering – Subtle Depressions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0" y="743400"/>
            <a:ext cx="5486400" cy="4286520"/>
          </a:xfrm>
          <a:prstGeom prst="rect">
            <a:avLst/>
          </a:prstGeom>
          <a:ln w="18000">
            <a:noFill/>
          </a:ln>
        </p:spPr>
      </p:pic>
      <p:sp>
        <p:nvSpPr>
          <p:cNvPr id="97" name=""/>
          <p:cNvSpPr/>
          <p:nvPr/>
        </p:nvSpPr>
        <p:spPr>
          <a:xfrm flipH="1">
            <a:off x="4343400" y="2971800"/>
            <a:ext cx="2286000" cy="685800"/>
          </a:xfrm>
          <a:prstGeom prst="line">
            <a:avLst/>
          </a:prstGeom>
          <a:ln w="18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858000" y="914400"/>
            <a:ext cx="2971800" cy="2971800"/>
          </a:xfrm>
          <a:prstGeom prst="rect">
            <a:avLst/>
          </a:prstGeom>
          <a:ln w="18000">
            <a:noFill/>
          </a:ln>
        </p:spPr>
      </p:pic>
      <p:sp>
        <p:nvSpPr>
          <p:cNvPr id="99" name=""/>
          <p:cNvSpPr txBox="1"/>
          <p:nvPr/>
        </p:nvSpPr>
        <p:spPr>
          <a:xfrm>
            <a:off x="6831360" y="4114800"/>
            <a:ext cx="250344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Texture used to create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Normal 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A965A2-8BBA-451B-B9CA-EF76EF14771D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E1D84A6-03E9-45FA-9314-FBF0518EFE1F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Blizzard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57200" y="742680"/>
            <a:ext cx="5486400" cy="4286520"/>
          </a:xfrm>
          <a:prstGeom prst="rect">
            <a:avLst/>
          </a:prstGeom>
          <a:ln w="18000">
            <a:noFill/>
          </a:ln>
        </p:spPr>
      </p:pic>
      <p:sp>
        <p:nvSpPr>
          <p:cNvPr id="102" name=""/>
          <p:cNvSpPr txBox="1"/>
          <p:nvPr/>
        </p:nvSpPr>
        <p:spPr>
          <a:xfrm>
            <a:off x="6172200" y="1143000"/>
            <a:ext cx="3846240" cy="29059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Normal Map visible on snow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Smooth curve underlying geometry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With lighting illusion to look bumpy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Blizzard “snowflakes” dance around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Using noise function seeded by time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And fragment position.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Blizzard is created by a screen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Overlay quad with most fragments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Discarded.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1D09B4-AC47-46F8-B82A-1B496210765A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ED3DA98-D332-46F4-91FE-D2A4BDDD9504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2022-12-08T00:16:49Z</dcterms:created>
  <dc:creator/>
  <dc:description/>
  <dc:language>en-US</dc:language>
  <cp:lastModifiedBy/>
  <dcterms:modified xsi:type="dcterms:W3CDTF">2022-12-08T01:29:16Z</dcterms:modified>
  <cp:revision>8</cp:revision>
  <dc:subject/>
  <dc:title>Blue Curve</dc:title>
</cp:coreProperties>
</file>