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7" r:id="rId9"/>
    <p:sldId id="262" r:id="rId10"/>
    <p:sldId id="263" r:id="rId11"/>
    <p:sldId id="264"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8/9/2021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STORE MANAGER</a:t>
            </a:r>
            <a:endParaRPr lang="es-PE" dirty="0"/>
          </a:p>
        </p:txBody>
      </p:sp>
      <p:sp>
        <p:nvSpPr>
          <p:cNvPr id="3" name="Subtítulo 2"/>
          <p:cNvSpPr>
            <a:spLocks noGrp="1"/>
          </p:cNvSpPr>
          <p:nvPr>
            <p:ph type="subTitle" idx="1"/>
          </p:nvPr>
        </p:nvSpPr>
        <p:spPr>
          <a:xfrm>
            <a:off x="1154955" y="4777380"/>
            <a:ext cx="8825658" cy="1573544"/>
          </a:xfrm>
        </p:spPr>
        <p:txBody>
          <a:bodyPr/>
          <a:lstStyle/>
          <a:p>
            <a:r>
              <a:rPr lang="es-ES" dirty="0" smtClean="0"/>
              <a:t>John Edson </a:t>
            </a:r>
            <a:r>
              <a:rPr lang="es-ES" dirty="0" err="1" smtClean="0"/>
              <a:t>Sanchez</a:t>
            </a:r>
            <a:r>
              <a:rPr lang="es-ES" dirty="0" smtClean="0"/>
              <a:t> Chilo</a:t>
            </a:r>
          </a:p>
          <a:p>
            <a:r>
              <a:rPr lang="es-ES" dirty="0" smtClean="0"/>
              <a:t>Albert Daniel </a:t>
            </a:r>
            <a:r>
              <a:rPr lang="es-ES" dirty="0" err="1" smtClean="0"/>
              <a:t>llica</a:t>
            </a:r>
            <a:r>
              <a:rPr lang="es-ES" dirty="0" smtClean="0"/>
              <a:t> </a:t>
            </a:r>
            <a:r>
              <a:rPr lang="es-ES" dirty="0" err="1" smtClean="0"/>
              <a:t>alvarez</a:t>
            </a:r>
            <a:endParaRPr lang="es-ES" dirty="0" smtClean="0"/>
          </a:p>
          <a:p>
            <a:r>
              <a:rPr lang="es-ES" dirty="0" err="1" smtClean="0"/>
              <a:t>Marko</a:t>
            </a:r>
            <a:r>
              <a:rPr lang="es-ES" dirty="0" smtClean="0"/>
              <a:t> </a:t>
            </a:r>
            <a:r>
              <a:rPr lang="es-ES" dirty="0" err="1" smtClean="0"/>
              <a:t>marcelo</a:t>
            </a:r>
            <a:r>
              <a:rPr lang="es-ES" dirty="0" smtClean="0"/>
              <a:t> </a:t>
            </a:r>
            <a:r>
              <a:rPr lang="es-ES" dirty="0" err="1" smtClean="0"/>
              <a:t>ittuccayasi</a:t>
            </a:r>
            <a:r>
              <a:rPr lang="es-ES" dirty="0" smtClean="0"/>
              <a:t> </a:t>
            </a:r>
            <a:r>
              <a:rPr lang="es-ES" dirty="0" err="1" smtClean="0"/>
              <a:t>umeres</a:t>
            </a:r>
            <a:endParaRPr lang="es-PE" dirty="0"/>
          </a:p>
        </p:txBody>
      </p:sp>
    </p:spTree>
    <p:extLst>
      <p:ext uri="{BB962C8B-B14F-4D97-AF65-F5344CB8AC3E}">
        <p14:creationId xmlns:p14="http://schemas.microsoft.com/office/powerpoint/2010/main" val="204892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MENU PEDIDOS</a:t>
            </a:r>
            <a:endParaRPr lang="es-PE" dirty="0"/>
          </a:p>
        </p:txBody>
      </p:sp>
      <p:sp>
        <p:nvSpPr>
          <p:cNvPr id="3" name="Marcador de contenido 2"/>
          <p:cNvSpPr>
            <a:spLocks noGrp="1"/>
          </p:cNvSpPr>
          <p:nvPr>
            <p:ph idx="1"/>
          </p:nvPr>
        </p:nvSpPr>
        <p:spPr>
          <a:xfrm>
            <a:off x="6633557" y="1612344"/>
            <a:ext cx="4497186" cy="4195481"/>
          </a:xfrm>
        </p:spPr>
        <p:txBody>
          <a:bodyPr/>
          <a:lstStyle/>
          <a:p>
            <a:r>
              <a:rPr lang="es-ES" dirty="0" smtClean="0"/>
              <a:t>Como se mencionó al inicio la  aplicación no esta terminada. Es por eso que las secciones de pedidos y </a:t>
            </a:r>
            <a:r>
              <a:rPr lang="es-ES" dirty="0" err="1" smtClean="0"/>
              <a:t>sunat</a:t>
            </a:r>
            <a:r>
              <a:rPr lang="es-ES" dirty="0" smtClean="0"/>
              <a:t> poseen interfaz pero no son funcionales.</a:t>
            </a:r>
            <a:endParaRPr lang="es-PE" dirty="0"/>
          </a:p>
        </p:txBody>
      </p:sp>
      <p:pic>
        <p:nvPicPr>
          <p:cNvPr id="6146" name="Picture 2" descr="https://lh5.googleusercontent.com/VcTHLNntzXeM7VaOEczNpNYjGVfuFkwGEBErnylUlvF9-6c9_mvRb_W9_YAdJ5i6hoGBMzbwT2ot33p9zMR8Kcd785HHQCXGHudllV06iNYlVU7xfaQ4HqFBkSkiGTsVzPuCls-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05" y="1321398"/>
            <a:ext cx="2587540" cy="50869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Mfz7aUyYcC5u0N0v1gbXEM9RQOByunk5KubiOXkaYJfdecc9fgIcHNNDh2PP48MWEjofEmPEmP2tzMHzfB7-TfCvKzu0_9KUVGMZ5F2xSgImvV9sbpeiZ8CrVTje_mVfI64B5D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087" y="1321398"/>
            <a:ext cx="2634913" cy="5086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7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MENU SUPERIOR</a:t>
            </a:r>
            <a:endParaRPr lang="es-PE" dirty="0"/>
          </a:p>
        </p:txBody>
      </p:sp>
      <p:sp>
        <p:nvSpPr>
          <p:cNvPr id="3" name="Marcador de contenido 2"/>
          <p:cNvSpPr>
            <a:spLocks noGrp="1"/>
          </p:cNvSpPr>
          <p:nvPr>
            <p:ph idx="1"/>
          </p:nvPr>
        </p:nvSpPr>
        <p:spPr>
          <a:xfrm>
            <a:off x="6055054" y="1853248"/>
            <a:ext cx="5012574" cy="4195481"/>
          </a:xfrm>
        </p:spPr>
        <p:txBody>
          <a:bodyPr>
            <a:normAutofit lnSpcReduction="10000"/>
          </a:bodyPr>
          <a:lstStyle/>
          <a:p>
            <a:r>
              <a:rPr lang="es-ES" dirty="0" smtClean="0"/>
              <a:t>También se cuenta con un menú superior. Al presionar tendremos las opciones de Datos de la Tienda y de Ajustes.</a:t>
            </a:r>
          </a:p>
          <a:p>
            <a:r>
              <a:rPr lang="es-ES" dirty="0" smtClean="0"/>
              <a:t>En Datos podemos encontrar la información de primera mano para los datos del la tienda y del dueño de esta.</a:t>
            </a:r>
          </a:p>
          <a:p>
            <a:r>
              <a:rPr lang="es-ES" dirty="0" smtClean="0"/>
              <a:t>Estos deben ser llenado sal inicio del uso de la aplicación pero aun no se cuenta con interfaz de inicio, así que en ajustes estos pueden ser cambiados</a:t>
            </a:r>
            <a:endParaRPr lang="es-PE" dirty="0"/>
          </a:p>
        </p:txBody>
      </p:sp>
      <p:pic>
        <p:nvPicPr>
          <p:cNvPr id="7170" name="Picture 2" descr="https://lh6.googleusercontent.com/fXsV5riotoFvCE49quwz1t_WT59CikSxcLta8nYrj8GPab_j2FmaMLF3jG-zo-ZwoydX_QWsNcqvpgALEs8cgBkcCbl-xRJiHb2_RQ8UaOt3X3JoIwYtp8pUSMAAVJdTAml9Ts7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70" y="1326599"/>
            <a:ext cx="2679065" cy="52487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4.googleusercontent.com/6CFff0kDj-95_nRpHWsa_FnKPb2nYoHdO8SsQnLY5vmFoEWiDB--TMrgKzaTWe_8RYRq2m0c2xKEiKFiZIHEClMnc8Vdvhen93eDRW0ZpYfFJbqNyKyYYg-Ln_App5TW6v5e1r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149" y="1324328"/>
            <a:ext cx="2693324" cy="525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6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AJUSTES</a:t>
            </a:r>
            <a:endParaRPr lang="es-PE" dirty="0"/>
          </a:p>
        </p:txBody>
      </p:sp>
      <p:sp>
        <p:nvSpPr>
          <p:cNvPr id="3" name="Marcador de contenido 2"/>
          <p:cNvSpPr>
            <a:spLocks noGrp="1"/>
          </p:cNvSpPr>
          <p:nvPr>
            <p:ph idx="1"/>
          </p:nvPr>
        </p:nvSpPr>
        <p:spPr>
          <a:xfrm>
            <a:off x="646111" y="1853248"/>
            <a:ext cx="5330739" cy="4195481"/>
          </a:xfrm>
        </p:spPr>
        <p:txBody>
          <a:bodyPr/>
          <a:lstStyle/>
          <a:p>
            <a:r>
              <a:rPr lang="es-ES" dirty="0" smtClean="0"/>
              <a:t>En ajustes tenemos tres opciones, cambiar los datos del dueño de la tienda, añadir un nuevo producto a la base de datos o eliminar un producto.</a:t>
            </a:r>
          </a:p>
          <a:p>
            <a:r>
              <a:rPr lang="es-ES" dirty="0" smtClean="0"/>
              <a:t>Para cambiar de datos no es necesario llenar  todos los campos, se puede cambiar solo lo que se desea</a:t>
            </a:r>
            <a:endParaRPr lang="es-PE" dirty="0"/>
          </a:p>
        </p:txBody>
      </p:sp>
      <p:pic>
        <p:nvPicPr>
          <p:cNvPr id="8194" name="Picture 2" descr="https://lh3.googleusercontent.com/L3KoKuq_4_C2ZwJ2EXoz9_F8aQy29siT5V-lD5jH6dMDWl7Gv3SVb_TQKwJWnbFlbXy9Z8FPNR3d3xkz0xrpuEQ8Dqr8VNAPYk1mBhe6S3c90jbX2p3lHlOohzZ8hVzDQ6SUlVq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91" y="1152982"/>
            <a:ext cx="2695689" cy="525341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6.googleusercontent.com/N8Vd29jlBYTUKSavR4nj7hamg1yqtVsINg3uIgVeu5F7_hezaEslHuFcrImMVoz2kL1WHaI0OKLQseghshtTBWHnxIYHAxj9Yz2WRo2FW7xBOBkxWDbmzqSzQw6yVdbX9J4tm9u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9821" y="1136752"/>
            <a:ext cx="2712315" cy="526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AJUSTES</a:t>
            </a:r>
            <a:endParaRPr lang="es-PE" dirty="0"/>
          </a:p>
        </p:txBody>
      </p:sp>
      <p:sp>
        <p:nvSpPr>
          <p:cNvPr id="3" name="Marcador de contenido 2"/>
          <p:cNvSpPr>
            <a:spLocks noGrp="1"/>
          </p:cNvSpPr>
          <p:nvPr>
            <p:ph idx="1"/>
          </p:nvPr>
        </p:nvSpPr>
        <p:spPr>
          <a:xfrm>
            <a:off x="646111" y="1770286"/>
            <a:ext cx="4075517" cy="4547387"/>
          </a:xfrm>
        </p:spPr>
        <p:txBody>
          <a:bodyPr>
            <a:normAutofit lnSpcReduction="10000"/>
          </a:bodyPr>
          <a:lstStyle/>
          <a:p>
            <a:r>
              <a:rPr lang="es-ES" dirty="0" smtClean="0"/>
              <a:t>En la opción de nuevo producto nos redirige a  un </a:t>
            </a:r>
            <a:r>
              <a:rPr lang="es-ES" dirty="0" err="1" smtClean="0"/>
              <a:t>activity</a:t>
            </a:r>
            <a:r>
              <a:rPr lang="es-ES" dirty="0" smtClean="0"/>
              <a:t> para el llenado de datos. Todos deben ser llenados o de lo contrario no se creará el producto.</a:t>
            </a:r>
          </a:p>
          <a:p>
            <a:r>
              <a:rPr lang="es-ES" dirty="0" smtClean="0"/>
              <a:t>Los últimos dos datos se refieren a las cantidades de producto para almacén, o guardado de ellos</a:t>
            </a:r>
          </a:p>
          <a:p>
            <a:r>
              <a:rPr lang="es-ES" dirty="0" smtClean="0"/>
              <a:t>La eliminación de un n producto es por ID el cual puede ser visto desde la lista de productos</a:t>
            </a:r>
            <a:endParaRPr lang="es-PE" dirty="0"/>
          </a:p>
        </p:txBody>
      </p:sp>
      <p:pic>
        <p:nvPicPr>
          <p:cNvPr id="9218" name="Picture 2" descr="https://lh6.googleusercontent.com/Qn-oMqYu3tIJPyN6jBDp9ctvHs8ehBQQ4-Z4NROQ2PJD_06wrB5oGyEHb4gAk2strFQbQKQwaW1IAOQRK-C_AOHKAww-mCD6plkjo4wzISx8qRsDIzG0iVcFMWdzAku4rrF_kxc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881" y="887064"/>
            <a:ext cx="2807790" cy="536133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h3.googleusercontent.com/bN4O_lDpNoO7huwZA5QIwnNnFUahIXB6Opr1tVr4sNOmFHYzg3Q7m2QwLvKwAHQnJW1E0UgUtTHPjxJL7Gw4Tr7SYmLVDoqZCpn9YPTJzN0EvKavFZMMSuORdQsxIPHmYPCrRUw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4681" y="887064"/>
            <a:ext cx="2812306" cy="53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07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STORE MANAGER</a:t>
            </a:r>
            <a:endParaRPr lang="es-PE" dirty="0"/>
          </a:p>
        </p:txBody>
      </p:sp>
      <p:sp>
        <p:nvSpPr>
          <p:cNvPr id="3" name="Marcador de contenido 2"/>
          <p:cNvSpPr>
            <a:spLocks noGrp="1"/>
          </p:cNvSpPr>
          <p:nvPr>
            <p:ph idx="1"/>
          </p:nvPr>
        </p:nvSpPr>
        <p:spPr>
          <a:xfrm>
            <a:off x="529735" y="1313411"/>
            <a:ext cx="5413866" cy="5245331"/>
          </a:xfrm>
        </p:spPr>
        <p:txBody>
          <a:bodyPr>
            <a:normAutofit/>
          </a:bodyPr>
          <a:lstStyle/>
          <a:p>
            <a:r>
              <a:rPr lang="es-ES" dirty="0"/>
              <a:t>El </a:t>
            </a:r>
            <a:r>
              <a:rPr lang="es-ES" dirty="0" smtClean="0"/>
              <a:t>proyecto </a:t>
            </a:r>
            <a:r>
              <a:rPr lang="es-ES" dirty="0"/>
              <a:t>consiste en una aplicación encargada de la administración de una tienda. Ofrece información sobre las principales transacciones que esta necesita como la creación </a:t>
            </a:r>
            <a:r>
              <a:rPr lang="es-ES" dirty="0" smtClean="0"/>
              <a:t>de boletas</a:t>
            </a:r>
            <a:r>
              <a:rPr lang="es-ES" dirty="0"/>
              <a:t>. Además hay una sección con la lista de productos desde la cual se ofrece todos los datos acerca de la tienda de modo que la apersona encargada pueda usar esta información para la realización de pedidos. Cuenta </a:t>
            </a:r>
            <a:r>
              <a:rPr lang="es-ES" dirty="0" err="1"/>
              <a:t>tambien</a:t>
            </a:r>
            <a:r>
              <a:rPr lang="es-ES" dirty="0"/>
              <a:t> con los medios necesarios </a:t>
            </a:r>
            <a:r>
              <a:rPr lang="es-ES" dirty="0" err="1"/>
              <a:t>apra</a:t>
            </a:r>
            <a:r>
              <a:rPr lang="es-ES" dirty="0"/>
              <a:t> crear nuevos productos, </a:t>
            </a:r>
            <a:r>
              <a:rPr lang="es-ES" dirty="0" err="1"/>
              <a:t>eliminiarlos</a:t>
            </a:r>
            <a:r>
              <a:rPr lang="es-ES" dirty="0"/>
              <a:t> o cambiar los datos personales que necesita la aplicación para </a:t>
            </a:r>
            <a:r>
              <a:rPr lang="es-ES" dirty="0" smtClean="0"/>
              <a:t>funcionar</a:t>
            </a:r>
            <a:endParaRPr lang="es-PE" dirty="0"/>
          </a:p>
        </p:txBody>
      </p:sp>
      <p:pic>
        <p:nvPicPr>
          <p:cNvPr id="1026" name="Picture 2" descr="Técnicas para mejorar la gestión del inventario en una tienda |  Administración | Apuntes empresariales | ES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07" y="2268870"/>
            <a:ext cx="4590895" cy="258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STORE MANAGER</a:t>
            </a:r>
            <a:endParaRPr lang="es-PE" dirty="0"/>
          </a:p>
        </p:txBody>
      </p:sp>
      <p:sp>
        <p:nvSpPr>
          <p:cNvPr id="3" name="Marcador de contenido 2"/>
          <p:cNvSpPr>
            <a:spLocks noGrp="1"/>
          </p:cNvSpPr>
          <p:nvPr>
            <p:ph idx="1"/>
          </p:nvPr>
        </p:nvSpPr>
        <p:spPr/>
        <p:txBody>
          <a:bodyPr/>
          <a:lstStyle/>
          <a:p>
            <a:r>
              <a:rPr lang="es-ES" dirty="0" smtClean="0"/>
              <a:t>La </a:t>
            </a:r>
            <a:r>
              <a:rPr lang="es-ES" dirty="0"/>
              <a:t>aplicación aún no se encuentra terminada hacia la visión que se tenía pensada, ya que aun no cuenta con el sistema de integración de pedidos, para que de esta manera se pueda tener control de los productos que ingresan. Por el momento solo cuenta con el sistema de boletas de salida y control de productos.</a:t>
            </a:r>
            <a:endParaRPr lang="es-PE" dirty="0"/>
          </a:p>
          <a:p>
            <a:r>
              <a:rPr lang="es-ES" dirty="0" smtClean="0"/>
              <a:t>La aplicación tiene muchos ámbitos por los que crecer como integración de una base de datos externa, uso de cámara para el registro de productos, conexión con la página oficial de la SUNAT, sistemas de alarmas, e incluso uso de Inteligencia Artificial para un administración independiente del usuario a la hora de hacer pedidos. Todas estas implementaciones aún pueden ser aplicadas a futuro.</a:t>
            </a:r>
            <a:endParaRPr lang="es-PE" dirty="0"/>
          </a:p>
        </p:txBody>
      </p:sp>
    </p:spTree>
    <p:extLst>
      <p:ext uri="{BB962C8B-B14F-4D97-AF65-F5344CB8AC3E}">
        <p14:creationId xmlns:p14="http://schemas.microsoft.com/office/powerpoint/2010/main" val="5393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HERRAMIENTAS UTILIZADAS</a:t>
            </a:r>
            <a:endParaRPr lang="es-PE" dirty="0"/>
          </a:p>
        </p:txBody>
      </p:sp>
      <p:sp>
        <p:nvSpPr>
          <p:cNvPr id="3" name="Marcador de contenido 2"/>
          <p:cNvSpPr>
            <a:spLocks noGrp="1"/>
          </p:cNvSpPr>
          <p:nvPr>
            <p:ph idx="1"/>
          </p:nvPr>
        </p:nvSpPr>
        <p:spPr>
          <a:xfrm>
            <a:off x="1103312" y="1620656"/>
            <a:ext cx="6087197" cy="4597264"/>
          </a:xfrm>
        </p:spPr>
        <p:txBody>
          <a:bodyPr>
            <a:normAutofit fontScale="85000" lnSpcReduction="20000"/>
          </a:bodyPr>
          <a:lstStyle/>
          <a:p>
            <a:r>
              <a:rPr lang="es-ES" dirty="0" smtClean="0"/>
              <a:t>El proyecto fue realizado el Android Studio. </a:t>
            </a:r>
          </a:p>
          <a:p>
            <a:r>
              <a:rPr lang="es-ES" dirty="0" smtClean="0"/>
              <a:t>Posee una interfaz gráfica de un total de 15 pantallas.</a:t>
            </a:r>
          </a:p>
          <a:p>
            <a:r>
              <a:rPr lang="es-ES" dirty="0" smtClean="0"/>
              <a:t>Se esta usando modelos(clases), controladores(clases java de los </a:t>
            </a:r>
            <a:r>
              <a:rPr lang="es-ES" dirty="0" err="1" smtClean="0"/>
              <a:t>activity</a:t>
            </a:r>
            <a:r>
              <a:rPr lang="es-ES" dirty="0" smtClean="0"/>
              <a:t>) y vistas de los </a:t>
            </a:r>
            <a:r>
              <a:rPr lang="es-ES" dirty="0" err="1" smtClean="0"/>
              <a:t>layouts</a:t>
            </a:r>
            <a:r>
              <a:rPr lang="es-ES" dirty="0" smtClean="0"/>
              <a:t>.</a:t>
            </a:r>
          </a:p>
          <a:p>
            <a:r>
              <a:rPr lang="es-ES" dirty="0" smtClean="0"/>
              <a:t>Se  usa el lenguaje Java</a:t>
            </a:r>
          </a:p>
          <a:p>
            <a:r>
              <a:rPr lang="es-ES" dirty="0"/>
              <a:t>Contiene conexión a base de datos </a:t>
            </a:r>
            <a:r>
              <a:rPr lang="es-ES" dirty="0" err="1"/>
              <a:t>SQLite</a:t>
            </a:r>
            <a:r>
              <a:rPr lang="es-ES" dirty="0"/>
              <a:t> Open  </a:t>
            </a:r>
            <a:r>
              <a:rPr lang="es-ES" dirty="0" err="1"/>
              <a:t>Helper</a:t>
            </a:r>
            <a:r>
              <a:rPr lang="es-ES" dirty="0" smtClean="0"/>
              <a:t>.</a:t>
            </a:r>
          </a:p>
          <a:p>
            <a:r>
              <a:rPr lang="es-ES" dirty="0" smtClean="0"/>
              <a:t>Link de repositorio </a:t>
            </a:r>
            <a:r>
              <a:rPr lang="es-ES" dirty="0" err="1" smtClean="0"/>
              <a:t>github</a:t>
            </a:r>
            <a:r>
              <a:rPr lang="es-ES" dirty="0" smtClean="0"/>
              <a:t>:</a:t>
            </a:r>
          </a:p>
          <a:p>
            <a:r>
              <a:rPr lang="es-ES" dirty="0"/>
              <a:t>https://github.com/John-Sanchez-Chilo/StoreManager</a:t>
            </a:r>
            <a:endParaRPr lang="es-ES" dirty="0" smtClean="0"/>
          </a:p>
          <a:p>
            <a:r>
              <a:rPr lang="es-ES" dirty="0" smtClean="0"/>
              <a:t>Link del video de ejecución en drive:</a:t>
            </a:r>
          </a:p>
          <a:p>
            <a:r>
              <a:rPr lang="es-ES" dirty="0"/>
              <a:t>https://drive.google.com/file/d/19ngUf-WDTnWczLoN81S64CV_tzIu-sRG/view?usp=sharing</a:t>
            </a:r>
          </a:p>
          <a:p>
            <a:endParaRPr lang="es-ES" dirty="0" smtClean="0"/>
          </a:p>
          <a:p>
            <a:endParaRPr lang="es-PE" dirty="0"/>
          </a:p>
        </p:txBody>
      </p:sp>
      <p:pic>
        <p:nvPicPr>
          <p:cNvPr id="10242" name="Picture 2" descr="Productividad con Android Studio | Eficiencia | Adrián Láza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204" y="1683225"/>
            <a:ext cx="3422370" cy="192449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QLite para Android: clases y métodos públicos – Academia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938" y="3936834"/>
            <a:ext cx="3415636" cy="161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8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FUNCIONALIDAD</a:t>
            </a:r>
            <a:endParaRPr lang="es-PE" dirty="0"/>
          </a:p>
        </p:txBody>
      </p:sp>
      <p:sp>
        <p:nvSpPr>
          <p:cNvPr id="3" name="Marcador de contenido 2"/>
          <p:cNvSpPr>
            <a:spLocks noGrp="1"/>
          </p:cNvSpPr>
          <p:nvPr>
            <p:ph idx="1"/>
          </p:nvPr>
        </p:nvSpPr>
        <p:spPr>
          <a:xfrm>
            <a:off x="5012575" y="1612344"/>
            <a:ext cx="5752173" cy="4195481"/>
          </a:xfrm>
        </p:spPr>
        <p:txBody>
          <a:bodyPr>
            <a:normAutofit lnSpcReduction="10000"/>
          </a:bodyPr>
          <a:lstStyle/>
          <a:p>
            <a:r>
              <a:rPr lang="es-ES" dirty="0" smtClean="0"/>
              <a:t>La app cuenta con 4 menús los cuales están establecidos en </a:t>
            </a:r>
            <a:r>
              <a:rPr lang="es-ES" dirty="0" err="1" smtClean="0"/>
              <a:t>fragments</a:t>
            </a:r>
            <a:r>
              <a:rPr lang="es-ES" dirty="0" smtClean="0"/>
              <a:t> para un uso más rápido.</a:t>
            </a:r>
          </a:p>
          <a:p>
            <a:r>
              <a:rPr lang="es-ES" dirty="0" smtClean="0"/>
              <a:t>El primer menú es compras y se trata como otro menú general para la acción que queremos realizar.</a:t>
            </a:r>
          </a:p>
          <a:p>
            <a:r>
              <a:rPr lang="es-ES" dirty="0" smtClean="0"/>
              <a:t>En nueva boleta nos redirige a el </a:t>
            </a:r>
            <a:r>
              <a:rPr lang="es-ES" dirty="0" err="1" smtClean="0"/>
              <a:t>activity</a:t>
            </a:r>
            <a:r>
              <a:rPr lang="es-ES" dirty="0" smtClean="0"/>
              <a:t> de compra.</a:t>
            </a:r>
          </a:p>
          <a:p>
            <a:r>
              <a:rPr lang="es-ES" dirty="0" smtClean="0"/>
              <a:t>Nuevo pedido nos redirige a otro </a:t>
            </a:r>
            <a:r>
              <a:rPr lang="es-ES" dirty="0" err="1" smtClean="0"/>
              <a:t>activity</a:t>
            </a:r>
            <a:r>
              <a:rPr lang="es-ES" dirty="0" smtClean="0"/>
              <a:t> pero no esta TERMINADO</a:t>
            </a:r>
          </a:p>
          <a:p>
            <a:r>
              <a:rPr lang="es-ES" dirty="0" smtClean="0"/>
              <a:t>Productos nos redirige a un </a:t>
            </a:r>
            <a:r>
              <a:rPr lang="es-ES" dirty="0" err="1" smtClean="0"/>
              <a:t>activity</a:t>
            </a:r>
            <a:r>
              <a:rPr lang="es-ES" dirty="0" smtClean="0"/>
              <a:t> con la lista de productos.</a:t>
            </a:r>
          </a:p>
          <a:p>
            <a:endParaRPr lang="es-PE" dirty="0"/>
          </a:p>
        </p:txBody>
      </p:sp>
      <p:pic>
        <p:nvPicPr>
          <p:cNvPr id="2050" name="Picture 2" descr="https://lh4.googleusercontent.com/sl9ubG1ujujmetWHsbLsFrxOYEjFySTLWfxkaqfqc08qA1QkNc4va01-GmD4LC4SBxgDAGUJzt1suyOWK06wTzxIsOKHWJKF1obmRUxSUJctTeJjLVWwcHRoGmVVRoHyunp3Tv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424" y="1440080"/>
            <a:ext cx="2470138" cy="478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54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NUEVA BOLETA</a:t>
            </a:r>
            <a:endParaRPr lang="es-PE" dirty="0"/>
          </a:p>
        </p:txBody>
      </p:sp>
      <p:sp>
        <p:nvSpPr>
          <p:cNvPr id="3" name="Marcador de contenido 2"/>
          <p:cNvSpPr>
            <a:spLocks noGrp="1"/>
          </p:cNvSpPr>
          <p:nvPr>
            <p:ph idx="1"/>
          </p:nvPr>
        </p:nvSpPr>
        <p:spPr>
          <a:xfrm>
            <a:off x="583000" y="1853248"/>
            <a:ext cx="6336579" cy="4195481"/>
          </a:xfrm>
        </p:spPr>
        <p:txBody>
          <a:bodyPr/>
          <a:lstStyle/>
          <a:p>
            <a:r>
              <a:rPr lang="es-ES" dirty="0" smtClean="0"/>
              <a:t>En nueva boleta tenemos tres datos que necesitamos rellenar, el nombre del cliente, la fecha del día y añadir los productos.</a:t>
            </a:r>
          </a:p>
          <a:p>
            <a:r>
              <a:rPr lang="es-ES" dirty="0" smtClean="0"/>
              <a:t>De presionar aceptar y no hacer añadido productos, no se </a:t>
            </a:r>
            <a:r>
              <a:rPr lang="es-ES" dirty="0" err="1" smtClean="0"/>
              <a:t>ceara</a:t>
            </a:r>
            <a:r>
              <a:rPr lang="es-ES" dirty="0" smtClean="0"/>
              <a:t> ninguna boleta</a:t>
            </a:r>
          </a:p>
          <a:p>
            <a:r>
              <a:rPr lang="es-ES" dirty="0" smtClean="0"/>
              <a:t>Al presionar el botón de añadir no </a:t>
            </a:r>
            <a:r>
              <a:rPr lang="es-ES" dirty="0" err="1" smtClean="0"/>
              <a:t>redigira</a:t>
            </a:r>
            <a:r>
              <a:rPr lang="es-ES" dirty="0" smtClean="0"/>
              <a:t> a otro </a:t>
            </a:r>
            <a:r>
              <a:rPr lang="es-ES" dirty="0" err="1" smtClean="0"/>
              <a:t>activity</a:t>
            </a:r>
            <a:r>
              <a:rPr lang="es-ES" dirty="0" smtClean="0"/>
              <a:t> en el que se encuentran los productos.</a:t>
            </a:r>
          </a:p>
          <a:p>
            <a:endParaRPr lang="es-PE" dirty="0"/>
          </a:p>
        </p:txBody>
      </p:sp>
      <p:pic>
        <p:nvPicPr>
          <p:cNvPr id="3074" name="Picture 2" descr="https://lh5.googleusercontent.com/XhkGlQrWF3AtOlpEpEcUoKnqgLuO2D0xODW8YiHVW4zkEi92nynYra7WYlIgou_PX7eT8xJy62FWDXonFh-g56KeAiQXF_ukx0R8L1WHfQSuJIcqxPs5jRer_vlu5-s_Wk4YyS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937" y="1474217"/>
            <a:ext cx="2355646" cy="45745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HttUdDYUWPuZpoPmdRdi_1wa5Mtb1mNWdh2K8EYIsBBFOmZXK768rZniS-3HDdygV6DG96oADXLM_50smoZG4GwhwWUlMsMTcTWkrKwpWoQ7j9k5FIBhpeDw5h56Zmi9rQ72k2Q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1723" y="1474217"/>
            <a:ext cx="2371855" cy="459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9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NUEVA BOLETA</a:t>
            </a:r>
            <a:endParaRPr lang="es-PE" dirty="0"/>
          </a:p>
        </p:txBody>
      </p:sp>
      <p:sp>
        <p:nvSpPr>
          <p:cNvPr id="3" name="Marcador de contenido 2"/>
          <p:cNvSpPr>
            <a:spLocks noGrp="1"/>
          </p:cNvSpPr>
          <p:nvPr>
            <p:ph idx="1"/>
          </p:nvPr>
        </p:nvSpPr>
        <p:spPr>
          <a:xfrm>
            <a:off x="1103313" y="2052918"/>
            <a:ext cx="4881852" cy="4195481"/>
          </a:xfrm>
        </p:spPr>
        <p:txBody>
          <a:bodyPr/>
          <a:lstStyle/>
          <a:p>
            <a:r>
              <a:rPr lang="es-ES" dirty="0" smtClean="0"/>
              <a:t>Para seleccionar los productos que deseas añadir basta con presionar sobre su nombre y luego </a:t>
            </a:r>
            <a:r>
              <a:rPr lang="es-ES" dirty="0" err="1" smtClean="0"/>
              <a:t>prsionara</a:t>
            </a:r>
            <a:r>
              <a:rPr lang="es-ES" dirty="0" smtClean="0"/>
              <a:t> aceptar.</a:t>
            </a:r>
          </a:p>
          <a:p>
            <a:r>
              <a:rPr lang="es-ES" dirty="0" smtClean="0"/>
              <a:t>No nos olvidemos de llenar  todos los campos porque sino no se creará ninguna boleta</a:t>
            </a:r>
            <a:endParaRPr lang="es-PE" dirty="0"/>
          </a:p>
        </p:txBody>
      </p:sp>
      <p:pic>
        <p:nvPicPr>
          <p:cNvPr id="4098" name="Picture 2" descr="https://lh6.googleusercontent.com/ocZw3KAMkt08wO6ZEwQKjyLxsrCIz6UgRHrnkd-GkFSuViiahcphVpgPwNn8uAvBAQfZxzDqrnDC77FPtxUUVOVlm1wuhRZJbGvetG1qsl6YaJZYHlabRLKTP_T_arVOsfAY-02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626" y="1122218"/>
            <a:ext cx="2576268" cy="49996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6.googleusercontent.com/j7zLKG2AuJHP2d-u21FLu5uq8gEkUOSGdsJF_W_YzD0UUaNRHDZKb0Z_AAEJLwBu2mndHPOxC8AEHl0JdkJY94w2duSHTc84FMb1jjURQUnSO56PIoIQB8eiR3FHVkadYpevRly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074" y="1122217"/>
            <a:ext cx="2580442" cy="499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4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NUEVO PEDIDO - PRODUCTOS</a:t>
            </a:r>
            <a:endParaRPr lang="es-PE" dirty="0"/>
          </a:p>
        </p:txBody>
      </p:sp>
      <p:sp>
        <p:nvSpPr>
          <p:cNvPr id="3" name="Marcador de contenido 2"/>
          <p:cNvSpPr>
            <a:spLocks noGrp="1"/>
          </p:cNvSpPr>
          <p:nvPr>
            <p:ph idx="1"/>
          </p:nvPr>
        </p:nvSpPr>
        <p:spPr>
          <a:xfrm>
            <a:off x="847897" y="1695470"/>
            <a:ext cx="4763194" cy="4195481"/>
          </a:xfrm>
        </p:spPr>
        <p:txBody>
          <a:bodyPr/>
          <a:lstStyle/>
          <a:p>
            <a:r>
              <a:rPr lang="es-ES" dirty="0" smtClean="0"/>
              <a:t>En nueva pedido se tiene interfaz pero no funcionalidad</a:t>
            </a:r>
          </a:p>
          <a:p>
            <a:r>
              <a:rPr lang="es-ES" dirty="0" smtClean="0"/>
              <a:t>En el </a:t>
            </a:r>
            <a:r>
              <a:rPr lang="es-ES" dirty="0" err="1" smtClean="0"/>
              <a:t>activity</a:t>
            </a:r>
            <a:r>
              <a:rPr lang="es-ES" dirty="0" smtClean="0"/>
              <a:t> de productos tenemos una lista de estos con todos sus datos ingresados al momento de crear un producto.</a:t>
            </a:r>
          </a:p>
          <a:p>
            <a:r>
              <a:rPr lang="es-ES" dirty="0" smtClean="0"/>
              <a:t>Aun no poseen imagen ya que necesita de la conexión a cámara al crearlos y del almacenamiento de imágenes en la base de datos</a:t>
            </a:r>
            <a:endParaRPr lang="es-PE" dirty="0"/>
          </a:p>
        </p:txBody>
      </p:sp>
      <p:pic>
        <p:nvPicPr>
          <p:cNvPr id="4" name="Imagen 3"/>
          <p:cNvPicPr>
            <a:picLocks noChangeAspect="1"/>
          </p:cNvPicPr>
          <p:nvPr/>
        </p:nvPicPr>
        <p:blipFill>
          <a:blip r:embed="rId2"/>
          <a:stretch>
            <a:fillRect/>
          </a:stretch>
        </p:blipFill>
        <p:spPr>
          <a:xfrm>
            <a:off x="6176357" y="1627092"/>
            <a:ext cx="2444276" cy="4711190"/>
          </a:xfrm>
          <a:prstGeom prst="rect">
            <a:avLst/>
          </a:prstGeom>
        </p:spPr>
      </p:pic>
      <p:pic>
        <p:nvPicPr>
          <p:cNvPr id="5" name="Imagen 4"/>
          <p:cNvPicPr>
            <a:picLocks noChangeAspect="1"/>
          </p:cNvPicPr>
          <p:nvPr/>
        </p:nvPicPr>
        <p:blipFill>
          <a:blip r:embed="rId3"/>
          <a:stretch>
            <a:fillRect/>
          </a:stretch>
        </p:blipFill>
        <p:spPr>
          <a:xfrm>
            <a:off x="8886305" y="972590"/>
            <a:ext cx="2831366" cy="5365692"/>
          </a:xfrm>
          <a:prstGeom prst="rect">
            <a:avLst/>
          </a:prstGeom>
        </p:spPr>
      </p:pic>
    </p:spTree>
    <p:extLst>
      <p:ext uri="{BB962C8B-B14F-4D97-AF65-F5344CB8AC3E}">
        <p14:creationId xmlns:p14="http://schemas.microsoft.com/office/powerpoint/2010/main" val="294804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MENU BOLETAS</a:t>
            </a:r>
            <a:endParaRPr lang="es-PE" dirty="0"/>
          </a:p>
        </p:txBody>
      </p:sp>
      <p:sp>
        <p:nvSpPr>
          <p:cNvPr id="3" name="Marcador de contenido 2"/>
          <p:cNvSpPr>
            <a:spLocks noGrp="1"/>
          </p:cNvSpPr>
          <p:nvPr>
            <p:ph idx="1"/>
          </p:nvPr>
        </p:nvSpPr>
        <p:spPr>
          <a:xfrm>
            <a:off x="6001789" y="1537855"/>
            <a:ext cx="5577605" cy="4702231"/>
          </a:xfrm>
        </p:spPr>
        <p:txBody>
          <a:bodyPr/>
          <a:lstStyle/>
          <a:p>
            <a:r>
              <a:rPr lang="es-ES" dirty="0" smtClean="0"/>
              <a:t>El la sección de boletas podemos encontrar un listado con el numero de la boleta, su nombre y la fecha.</a:t>
            </a:r>
          </a:p>
          <a:p>
            <a:r>
              <a:rPr lang="es-ES" dirty="0" smtClean="0"/>
              <a:t>De </a:t>
            </a:r>
            <a:r>
              <a:rPr lang="es-ES" dirty="0" err="1" smtClean="0"/>
              <a:t>quere</a:t>
            </a:r>
            <a:r>
              <a:rPr lang="es-ES" dirty="0" smtClean="0"/>
              <a:t>  ver mayores detalles podemos presionar sobre esta y nos enviara hacia un </a:t>
            </a:r>
            <a:r>
              <a:rPr lang="es-ES" dirty="0" err="1" smtClean="0"/>
              <a:t>activity</a:t>
            </a:r>
            <a:r>
              <a:rPr lang="es-ES" dirty="0" smtClean="0"/>
              <a:t> con la boleta registrada.</a:t>
            </a:r>
          </a:p>
          <a:p>
            <a:r>
              <a:rPr lang="es-ES" dirty="0" smtClean="0"/>
              <a:t>En este último </a:t>
            </a:r>
            <a:r>
              <a:rPr lang="es-ES" dirty="0" err="1" smtClean="0"/>
              <a:t>activity</a:t>
            </a:r>
            <a:r>
              <a:rPr lang="es-ES" dirty="0" smtClean="0"/>
              <a:t> se encuentran todos los datos del momento de la compra</a:t>
            </a:r>
            <a:endParaRPr lang="es-PE" dirty="0"/>
          </a:p>
        </p:txBody>
      </p:sp>
      <p:pic>
        <p:nvPicPr>
          <p:cNvPr id="5122" name="Picture 2" descr="https://lh6.googleusercontent.com/Q65NBv383Rsb6usqzz5oPdAsPnj7PKyqDPOqN8t78v2ynTXHDRSWnEji3yHUnj_2-6TywPiiJMBJr6amH45vYbDpJc1FC_gxChxnHr8Mc8xz898vA_dNGY00JP4xyAZiDV86wHe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07" y="1475769"/>
            <a:ext cx="2595852" cy="49538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3.googleusercontent.com/bHjLzTADYcE1rTTt-UpStbvjfcJ6Qi-rzhZiEuuIJLrbJLWq0FKiw9SkPpkUqtr1OyEwuRUJUBphTymcz0PVXeyxqCtgKqxaao0XEXhprsZhZ0uNoyT8U79Jg-6SHB2ujgS-UnW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906" y="1475768"/>
            <a:ext cx="2549929" cy="494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130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179</TotalTime>
  <Words>814</Words>
  <Application>Microsoft Office PowerPoint</Application>
  <PresentationFormat>Panorámica</PresentationFormat>
  <Paragraphs>53</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Ion</vt:lpstr>
      <vt:lpstr>STORE MANAGER</vt:lpstr>
      <vt:lpstr>STORE MANAGER</vt:lpstr>
      <vt:lpstr>STORE MANAGER</vt:lpstr>
      <vt:lpstr>HERRAMIENTAS UTILIZADAS</vt:lpstr>
      <vt:lpstr>FUNCIONALIDAD</vt:lpstr>
      <vt:lpstr>NUEVA BOLETA</vt:lpstr>
      <vt:lpstr>NUEVA BOLETA</vt:lpstr>
      <vt:lpstr>NUEVO PEDIDO - PRODUCTOS</vt:lpstr>
      <vt:lpstr>MENU BOLETAS</vt:lpstr>
      <vt:lpstr>MENU PEDIDOS</vt:lpstr>
      <vt:lpstr>MENU SUPERIOR</vt:lpstr>
      <vt:lpstr>AJUSTES</vt:lpstr>
      <vt:lpstr>AJUSTES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MANAGER</dc:title>
  <dc:creator>Mipc</dc:creator>
  <cp:lastModifiedBy>Mipc</cp:lastModifiedBy>
  <cp:revision>11</cp:revision>
  <dcterms:created xsi:type="dcterms:W3CDTF">2021-08-10T02:07:20Z</dcterms:created>
  <dcterms:modified xsi:type="dcterms:W3CDTF">2021-08-10T05:07:03Z</dcterms:modified>
</cp:coreProperties>
</file>