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</p:sldMasterIdLst>
  <p:notesMasterIdLst>
    <p:notesMasterId r:id="rId16"/>
  </p:notesMasterIdLst>
  <p:sldIdLst>
    <p:sldId id="258" r:id="rId4"/>
    <p:sldId id="353" r:id="rId5"/>
    <p:sldId id="426" r:id="rId6"/>
    <p:sldId id="455" r:id="rId7"/>
    <p:sldId id="573" r:id="rId8"/>
    <p:sldId id="574" r:id="rId9"/>
    <p:sldId id="575" r:id="rId10"/>
    <p:sldId id="481" r:id="rId11"/>
    <p:sldId id="439" r:id="rId12"/>
    <p:sldId id="569" r:id="rId13"/>
    <p:sldId id="572" r:id="rId14"/>
    <p:sldId id="576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5"/>
    <p:restoredTop sz="89103" autoAdjust="0"/>
  </p:normalViewPr>
  <p:slideViewPr>
    <p:cSldViewPr>
      <p:cViewPr>
        <p:scale>
          <a:sx n="100" d="100"/>
          <a:sy n="100" d="100"/>
        </p:scale>
        <p:origin x="840" y="56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89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37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9000" dirty="0" smtClean="0"/>
              <a:t>general assembly</a:t>
            </a: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6000" dirty="0" smtClean="0"/>
              <a:t>Washington, Dc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829674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</a:t>
            </a:r>
            <a:r>
              <a:rPr lang="en-US" sz="6600" dirty="0" smtClean="0"/>
              <a:t>. </a:t>
            </a:r>
            <a:r>
              <a:rPr lang="en-US" sz="6600" dirty="0" smtClean="0"/>
              <a:t>Let’s do this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0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Let’s do this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Sample topics: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Neural Networks with applications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Support Vector Machines with applications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How to deploy machine learning to a web app using Flask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A/B Testing and Monte Carlo Methods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Markov Modelling with applications in Natural Language Generation and autocomplete software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Recommendation Engines</a:t>
            </a:r>
          </a:p>
        </p:txBody>
      </p:sp>
    </p:spTree>
    <p:extLst>
      <p:ext uri="{BB962C8B-B14F-4D97-AF65-F5344CB8AC3E}">
        <p14:creationId xmlns:p14="http://schemas.microsoft.com/office/powerpoint/2010/main" val="1942622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Let’s do this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Your thoughts?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who is this person?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	Why is this person here?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 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Who are you people?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Let’s do this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</a:t>
            </a:r>
            <a:r>
              <a:rPr lang="en-US" sz="6600" dirty="0" smtClean="0"/>
              <a:t>who is this person?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Who is this person?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Answer</a:t>
            </a:r>
            <a:r>
              <a:rPr lang="en-US" sz="3000" dirty="0" smtClean="0">
                <a:latin typeface="PFDinTextCompPro-Italic"/>
                <a:cs typeface="PFDinTextCompPro-Italic"/>
              </a:rPr>
              <a:t>: Sinan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Ozdemir</a:t>
            </a:r>
            <a:r>
              <a:rPr lang="en-US" sz="3000" dirty="0" smtClean="0">
                <a:latin typeface="PFDinTextCompPro-Italic"/>
                <a:cs typeface="PFDinTextCompPro-Italic"/>
              </a:rPr>
              <a:t>, next question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Who is this person?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Fine a bit more..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1658898"/>
            <a:ext cx="8202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order..</a:t>
            </a:r>
          </a:p>
          <a:p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Masters in Mathematics from Johns Hopkins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/>
              <a:t>Professor of Business Intelligence at Johns </a:t>
            </a:r>
            <a:r>
              <a:rPr lang="en-US" sz="2000" dirty="0" smtClean="0"/>
              <a:t>Hopkins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Science Instructor at DC General </a:t>
            </a:r>
            <a:r>
              <a:rPr lang="en-US" sz="2000" dirty="0" smtClean="0"/>
              <a:t>Assembly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Data Science Instructor at San Francisco General Assembly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Founder of Legion Analytics (machine learning company)</a:t>
            </a:r>
          </a:p>
          <a:p>
            <a:pPr marL="571500" indent="-571500" algn="l">
              <a:buFont typeface="Arial" charset="0"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45" y="1976398"/>
            <a:ext cx="2593567" cy="574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705100"/>
            <a:ext cx="747371" cy="747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37" y="4213443"/>
            <a:ext cx="939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1</a:t>
            </a:r>
            <a:r>
              <a:rPr lang="en-US" sz="6600" dirty="0" smtClean="0"/>
              <a:t>. Why is this person here?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7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Why is this person here?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Goals for the week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500" dirty="0">
                <a:latin typeface="PFDinTextCompPro-Italic"/>
                <a:cs typeface="PFDinTextCompPro-Italic"/>
              </a:rPr>
              <a:t>R</a:t>
            </a:r>
            <a:r>
              <a:rPr lang="en-US" sz="2500" dirty="0" smtClean="0">
                <a:latin typeface="PFDinTextCompPro-Italic"/>
                <a:cs typeface="PFDinTextCompPro-Italic"/>
              </a:rPr>
              <a:t>eview of data science (that thing you’ve been doing for months now)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500" dirty="0" smtClean="0">
                <a:latin typeface="PFDinTextCompPro-Italic"/>
                <a:cs typeface="PFDinTextCompPro-Italic"/>
              </a:rPr>
              <a:t>Cover and create applications for data science including (but not limited to)</a:t>
            </a:r>
          </a:p>
          <a:p>
            <a:pPr marL="842963" lvl="1" indent="-514350" algn="l">
              <a:buFont typeface="Arial" charset="0"/>
              <a:buChar char="•"/>
            </a:pPr>
            <a:r>
              <a:rPr lang="en-US" sz="2500" dirty="0" smtClean="0">
                <a:latin typeface="PFDinTextCompPro-Italic"/>
                <a:cs typeface="PFDinTextCompPro-Italic"/>
              </a:rPr>
              <a:t>Web Applications</a:t>
            </a:r>
          </a:p>
          <a:p>
            <a:pPr marL="842963" lvl="1" indent="-514350" algn="l">
              <a:buFont typeface="Arial" charset="0"/>
              <a:buChar char="•"/>
            </a:pPr>
            <a:r>
              <a:rPr lang="en-US" sz="2500" dirty="0" smtClean="0">
                <a:latin typeface="PFDinTextCompPro-Italic"/>
                <a:cs typeface="PFDinTextCompPro-Italic"/>
              </a:rPr>
              <a:t>Recommendation Engines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500" dirty="0" smtClean="0">
                <a:latin typeface="PFDinTextCompPro-Italic"/>
                <a:cs typeface="PFDinTextCompPro-Italic"/>
              </a:rPr>
              <a:t>Close the gaps on any  data science related information</a:t>
            </a:r>
          </a:p>
          <a:p>
            <a:pPr marL="842963" lvl="1" indent="-514350" algn="l">
              <a:buFont typeface="Arial" charset="0"/>
              <a:buChar char="•"/>
            </a:pPr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Who are you people?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Tell me your: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Name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Project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Reason for taking the course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PFDinTextCompPro-Italic"/>
                <a:cs typeface="PFDinTextCompPro-Italic"/>
              </a:rPr>
              <a:t>Spirit machine learning model and why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FFFFFF"/>
    </a:lt1>
    <a:dk2>
      <a:srgbClr val="000000"/>
    </a:dk2>
    <a:lt2>
      <a:srgbClr val="000000"/>
    </a:lt2>
    <a:accent1>
      <a:srgbClr val="FFFFD6"/>
    </a:accent1>
    <a:accent2>
      <a:srgbClr val="333399"/>
    </a:accent2>
    <a:accent3>
      <a:srgbClr val="AAAAAA"/>
    </a:accent3>
    <a:accent4>
      <a:srgbClr val="DADADA"/>
    </a:accent4>
    <a:accent5>
      <a:srgbClr val="FFFFE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19944</TotalTime>
  <Pages>0</Pages>
  <Words>299</Words>
  <Characters>0</Characters>
  <Application>Microsoft Macintosh PowerPoint</Application>
  <PresentationFormat>Custom</PresentationFormat>
  <Lines>0</Lines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ArialMT</vt:lpstr>
      <vt:lpstr>Calibri</vt:lpstr>
      <vt:lpstr>Gill Sans</vt:lpstr>
      <vt:lpstr>Lucida Grande</vt:lpstr>
      <vt:lpstr>ＭＳ Ｐゴシック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1_GA_Instructor_Template_Deck</vt:lpstr>
      <vt:lpstr> DATA SCIENCE general assembly Washington, Dc</vt:lpstr>
      <vt:lpstr> 0.    who is this person? i. Why is this person here? II.    Who are you people? III.  Let’s do this</vt:lpstr>
      <vt:lpstr>0. who is this person?</vt:lpstr>
      <vt:lpstr>PowerPoint Presentation</vt:lpstr>
      <vt:lpstr>PowerPoint Presentation</vt:lpstr>
      <vt:lpstr>1. Why is this person here?</vt:lpstr>
      <vt:lpstr>PowerPoint Presentation</vt:lpstr>
      <vt:lpstr>II. Who are you people?</vt:lpstr>
      <vt:lpstr>PowerPoint Presentation</vt:lpstr>
      <vt:lpstr>III. Let’s do this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841</cp:revision>
  <dcterms:modified xsi:type="dcterms:W3CDTF">2016-07-05T13:58:29Z</dcterms:modified>
</cp:coreProperties>
</file>