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29791-1613-458D-9F8E-09AB7A92C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372265-7889-46FD-A659-D974CF87A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23A97-E44E-4B4A-9C68-888A6DE2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EB2BB-A874-447A-AF45-1B748ABF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71B57-40C5-47AE-8059-01FC1CC1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4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133DF-4CE1-458F-AFF3-7B278AA4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2C6C01-FED9-4732-B46C-8EB2DE00B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78357-F1D1-4E0A-8415-9E63B32C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CE4EE-0505-47E3-8DEF-F84424C6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D73BF-3403-43D8-9BC6-A4B2EA2E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4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92F9E7-40E5-4AA9-B647-5127DF74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3DBFF-BF6E-4FCE-AF8C-65CFD5F9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A0E75-D4BD-4E60-9125-0D3FEFFB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C4FFF-32E5-4A81-996F-5CBC29D6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C8C8-C91F-485B-8675-1E5EF449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2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9DDC-14BF-4DB0-A9C2-88ABDC1E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9B460-47F7-43F1-9AD4-63135D3B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E0090-153B-4081-93AC-C933F091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607B0-9480-41E2-A643-3D5B9B19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E4F27-15A1-4DE8-9A08-75F542C0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4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2D3FD-45A4-4DA7-BA8E-7F4AB57E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4DA84E-700F-46B2-B020-C9D987D4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66187-532A-4015-A035-F13E209A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2D2F4-F372-491D-B7C3-1858BCD6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5A5B8-48A6-4B7A-8A3C-21FB490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8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FDAD2-2B6F-4508-A61F-D216AAC2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01436-4A07-4209-BB0F-1FD3CE996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74F20-F52B-4D56-B0B8-BBD8729D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E7D51-AF7D-489F-9FB9-EA0AA478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725C1-E038-4EDE-AEF0-32A57160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187410-20C2-41FA-A583-F6C6D6AF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8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44E68-5952-4778-92B4-141A8F6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F4679-64B0-49F5-AE9E-2D67D3C7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98ABE7-6A50-4FEB-8643-CE6E4CFF4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A7764A-391A-475B-9689-9A35CFE96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D05892-7050-4153-83B3-AF23F24AC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32F157-3471-4F02-903E-E05DD99F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894C79-6CEF-483A-BDE0-7A93F74D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F610C-7266-4F6C-81F7-13AD88F9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0CFDE-ED0D-4E75-A43B-FC4AD5B7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9F580E-374E-42C3-A758-4E65EC91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1912B5-4E3B-4B51-8A24-6135820A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F34743-EA43-4577-BA53-764165CD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9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63C0AB-43A1-4E7B-83A9-152A92CD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560450-04F3-46F2-8A21-1E81D6E9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37CB1-BA3B-4340-8203-DC98FB08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7FBF-E001-4550-8871-414C6532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440EB-986D-4CEA-AAA4-7C3F5374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7B9E6-8D33-47E6-AB9B-9B531214C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2A2E7-D918-44E0-A4B2-859FB27C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68944-F285-4694-8FAE-3BF80E87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35458-0604-4068-9075-8E165236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75EA0-86AF-4029-BE73-8DC55C15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7609E-7D60-4FAC-8F65-0E7111806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098615-2444-4F78-9361-B88021A86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A8FC75-D32B-456F-8DFA-04267BAB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ECAB9C-DD43-43A9-ACCE-19D47EF6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62F19-1D6B-4833-A002-8E45887D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7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A2EAFA-E889-45BC-BDCD-14D2AF6D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9ACC0-425A-4CA6-8A3E-2012AB44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3226B-2E7E-40AA-9821-1FA0A7365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7648-C3D2-4E42-9C97-6D4DE80591C5}" type="datetimeFigureOut">
              <a:rPr lang="zh-CN" altLang="en-US" smtClean="0"/>
              <a:t>2018/7/11/Wed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B4DC8-7DA6-4F28-B198-F80BC5CB5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0D449-DFAA-471C-92CE-40E1B4A7C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E884-1E75-4925-8FF2-A3CBAF48D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173BACE-972F-4D9C-843C-E8C2593B3B86}"/>
              </a:ext>
            </a:extLst>
          </p:cNvPr>
          <p:cNvGrpSpPr/>
          <p:nvPr/>
        </p:nvGrpSpPr>
        <p:grpSpPr>
          <a:xfrm>
            <a:off x="0" y="571499"/>
            <a:ext cx="11853644" cy="4478673"/>
            <a:chOff x="0" y="571499"/>
            <a:chExt cx="11853644" cy="447867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DB76385-B8C2-4898-8E55-03DC67AE03C1}"/>
                </a:ext>
              </a:extLst>
            </p:cNvPr>
            <p:cNvSpPr/>
            <p:nvPr/>
          </p:nvSpPr>
          <p:spPr>
            <a:xfrm>
              <a:off x="0" y="571499"/>
              <a:ext cx="11853644" cy="4478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1D9A721-45D7-4F4F-856A-4D90D1E6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821" y="3334739"/>
              <a:ext cx="4877558" cy="1647494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130F9FC-9BD9-445D-AE8E-C482CF46A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355" y="756173"/>
              <a:ext cx="2517565" cy="92256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1F6507-ABF1-4E86-8634-4CAD34A5E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15" y="2213782"/>
              <a:ext cx="2123341" cy="74317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5FB55B-BF47-4C1E-A659-39E33C835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269" y="2098028"/>
              <a:ext cx="1636964" cy="105301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D207B22-AA1F-4969-A4AB-697350E8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356" y="3869806"/>
              <a:ext cx="1985993" cy="5394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6838103-A5BF-447D-91F9-A2300F28C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970" y="790697"/>
              <a:ext cx="1381142" cy="77804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E2BE05E-2D02-4DC1-B5AD-074E560C7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645" y="3639023"/>
              <a:ext cx="1276762" cy="81331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DC0E920-7968-47F5-87CA-37FDB8E0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5910" y="748826"/>
              <a:ext cx="1292684" cy="90261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E8C29E3-CDC8-4866-A0DD-B8B65B58E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642" y="2153556"/>
              <a:ext cx="2334623" cy="659732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6F5C3F2-4230-4C31-B695-6CEE4B42C6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46" b="32800"/>
            <a:stretch/>
          </p:blipFill>
          <p:spPr>
            <a:xfrm>
              <a:off x="5170021" y="2170105"/>
              <a:ext cx="3321456" cy="643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89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Theo</dc:creator>
  <cp:lastModifiedBy>John Theo</cp:lastModifiedBy>
  <cp:revision>7</cp:revision>
  <dcterms:created xsi:type="dcterms:W3CDTF">2018-07-11T09:53:13Z</dcterms:created>
  <dcterms:modified xsi:type="dcterms:W3CDTF">2018-07-11T12:40:44Z</dcterms:modified>
</cp:coreProperties>
</file>