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9" r:id="rId2"/>
  </p:sldMasterIdLst>
  <p:notesMasterIdLst>
    <p:notesMasterId r:id="rId6"/>
  </p:notesMasterIdLst>
  <p:sldIdLst>
    <p:sldId id="256" r:id="rId3"/>
    <p:sldId id="258" r:id="rId4"/>
    <p:sldId id="28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2" autoAdjust="0"/>
    <p:restoredTop sz="84994" autoAdjust="0"/>
  </p:normalViewPr>
  <p:slideViewPr>
    <p:cSldViewPr snapToGrid="0" showGuides="1">
      <p:cViewPr varScale="1">
        <p:scale>
          <a:sx n="83" d="100"/>
          <a:sy n="83" d="100"/>
        </p:scale>
        <p:origin x="45" y="1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0295A-D548-463D-A0FB-7869A4CA0027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0AFC-48CF-49C0-954B-6A141C32A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0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06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77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F0AFC-48CF-49C0-954B-6A141C32AE0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80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37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2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2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6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03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9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1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2129480" y="1920227"/>
            <a:ext cx="8172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Joyful Fight with Landlord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4934281" y="4299555"/>
            <a:ext cx="2852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Group2: 1753499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潘小逸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	1551531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吴国栋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	1751650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蒋伟博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10" name="椭圆 9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03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673749" y="287486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Overview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1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19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37"/>
          <p:cNvSpPr/>
          <p:nvPr/>
        </p:nvSpPr>
        <p:spPr>
          <a:xfrm>
            <a:off x="6224771" y="1501122"/>
            <a:ext cx="471339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The rules of the game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Client &amp;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Multi-user Platform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Frontend based on H5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Devices Adaptation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AI robot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r="22456" b="-10"/>
          <a:stretch/>
        </p:blipFill>
        <p:spPr>
          <a:xfrm>
            <a:off x="0" y="0"/>
            <a:ext cx="570071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2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172</TotalTime>
  <Words>31</Words>
  <Application>Microsoft Office PowerPoint</Application>
  <PresentationFormat>宽屏</PresentationFormat>
  <Paragraphs>18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Lato</vt:lpstr>
      <vt:lpstr>Raleway</vt:lpstr>
      <vt:lpstr>微软雅黑</vt:lpstr>
      <vt:lpstr>Arial</vt:lpstr>
      <vt:lpstr>Calibri</vt:lpstr>
      <vt:lpstr>Office Theme</vt:lpstr>
      <vt:lpstr>11_Office Theme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潘小逸</dc:creator>
  <cp:keywords>PPT之家www.52ppt.com; PPT之家</cp:keywords>
  <dc:description>http://www.52ppt.com</dc:description>
  <cp:lastModifiedBy>Westper John</cp:lastModifiedBy>
  <cp:revision>25</cp:revision>
  <dcterms:created xsi:type="dcterms:W3CDTF">2017-02-13T15:17:59Z</dcterms:created>
  <dcterms:modified xsi:type="dcterms:W3CDTF">2019-11-01T15:34:12Z</dcterms:modified>
</cp:coreProperties>
</file>