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4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92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01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1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5C5D-D401-4B80-922B-8926FE5B618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901B-2B34-4DD4-9705-2D848F7491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753985"/>
            <a:ext cx="9144000" cy="1032770"/>
          </a:xfrm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逆</a:t>
            </a:r>
            <a:r>
              <a:rPr lang="en-US" altLang="ja-JP" dirty="0">
                <a:solidFill>
                  <a:srgbClr val="0070C0"/>
                </a:solidFill>
              </a:rPr>
              <a:t>mine</a:t>
            </a:r>
            <a:r>
              <a:rPr lang="en-US" altLang="ja-JP" dirty="0">
                <a:solidFill>
                  <a:schemeClr val="accent6"/>
                </a:solidFill>
              </a:rPr>
              <a:t>sweeper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3228" y="3602038"/>
            <a:ext cx="4574771" cy="1655762"/>
          </a:xfrm>
        </p:spPr>
        <p:txBody>
          <a:bodyPr/>
          <a:lstStyle/>
          <a:p>
            <a:r>
              <a:rPr kumimoji="1" lang="ja-JP" altLang="en-US" dirty="0"/>
              <a:t>メンバー </a:t>
            </a:r>
            <a:r>
              <a:rPr kumimoji="1" lang="en-US" altLang="ja-JP" dirty="0"/>
              <a:t>E1516 </a:t>
            </a:r>
            <a:r>
              <a:rPr kumimoji="1" lang="ja-JP" altLang="en-US" dirty="0"/>
              <a:t>甲木晴人</a:t>
            </a:r>
            <a:endParaRPr kumimoji="1" lang="en-US" altLang="ja-JP" dirty="0"/>
          </a:p>
          <a:p>
            <a:r>
              <a:rPr lang="ja-JP" altLang="en-US" dirty="0"/>
              <a:t>　　　 </a:t>
            </a:r>
            <a:r>
              <a:rPr lang="en-US" altLang="ja-JP" dirty="0"/>
              <a:t>E1517 </a:t>
            </a:r>
            <a:r>
              <a:rPr lang="ja-JP" altLang="en-US" dirty="0"/>
              <a:t>黒木保</a:t>
            </a:r>
            <a:endParaRPr lang="en-US" altLang="ja-JP" dirty="0"/>
          </a:p>
          <a:p>
            <a:r>
              <a:rPr kumimoji="1" lang="ja-JP" altLang="en-US" dirty="0"/>
              <a:t>　　　　 </a:t>
            </a:r>
            <a:r>
              <a:rPr kumimoji="1" lang="en-US" altLang="ja-JP" dirty="0"/>
              <a:t>E1518 </a:t>
            </a:r>
            <a:r>
              <a:rPr kumimoji="1" lang="ja-JP" altLang="en-US" dirty="0"/>
              <a:t>小池健文</a:t>
            </a:r>
          </a:p>
        </p:txBody>
      </p:sp>
    </p:spTree>
    <p:extLst>
      <p:ext uri="{BB962C8B-B14F-4D97-AF65-F5344CB8AC3E}">
        <p14:creationId xmlns:p14="http://schemas.microsoft.com/office/powerpoint/2010/main" val="191673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7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既存の</a:t>
            </a:r>
            <a:r>
              <a:rPr kumimoji="1" lang="en-US" altLang="ja-JP" sz="4800" dirty="0"/>
              <a:t>minesweeper</a:t>
            </a:r>
            <a:r>
              <a:rPr kumimoji="1" lang="ja-JP" altLang="en-US" sz="4800" dirty="0"/>
              <a:t>は、面白くない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	</a:t>
            </a:r>
            <a:r>
              <a:rPr lang="ja-JP" altLang="en-US" sz="4800" dirty="0"/>
              <a:t>→</a:t>
            </a:r>
            <a:r>
              <a:rPr lang="ja-JP" altLang="en-US" sz="4000" dirty="0"/>
              <a:t>「マインスイーパー 面白い」で検索</a:t>
            </a:r>
            <a:endParaRPr kumimoji="1" lang="ja-JP" altLang="en-US" sz="4000" dirty="0"/>
          </a:p>
        </p:txBody>
      </p:sp>
      <p:sp>
        <p:nvSpPr>
          <p:cNvPr id="4" name="下矢印 3"/>
          <p:cNvSpPr/>
          <p:nvPr/>
        </p:nvSpPr>
        <p:spPr>
          <a:xfrm>
            <a:off x="5356167" y="3408218"/>
            <a:ext cx="1479665" cy="947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7308271" y="3679346"/>
            <a:ext cx="2292929" cy="7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/>
              <a:t>情報集め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977342" y="4770248"/>
            <a:ext cx="6565669" cy="66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dirty="0"/>
              <a:t>逆マインスイーパーに決定</a:t>
            </a:r>
          </a:p>
        </p:txBody>
      </p:sp>
    </p:spTree>
    <p:extLst>
      <p:ext uri="{BB962C8B-B14F-4D97-AF65-F5344CB8AC3E}">
        <p14:creationId xmlns:p14="http://schemas.microsoft.com/office/powerpoint/2010/main" val="124114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どういうゲーム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Minesweeper</a:t>
            </a:r>
            <a:r>
              <a:rPr kumimoji="1" lang="ja-JP" altLang="en-US" dirty="0"/>
              <a:t>の逆バージョン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インスパイアを受けたゲーム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               →カラフルマイン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52" y="1890193"/>
            <a:ext cx="5453297" cy="3745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5" t="21296" r="33985" b="58102"/>
          <a:stretch/>
        </p:blipFill>
        <p:spPr>
          <a:xfrm>
            <a:off x="663633" y="3549535"/>
            <a:ext cx="5176086" cy="19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周囲</a:t>
            </a:r>
            <a:r>
              <a:rPr kumimoji="1" lang="en-US" altLang="ja-JP" dirty="0"/>
              <a:t>9</a:t>
            </a:r>
            <a:r>
              <a:rPr kumimoji="1" lang="ja-JP" altLang="en-US" dirty="0"/>
              <a:t>つ</a:t>
            </a:r>
            <a:r>
              <a:rPr kumimoji="1" lang="en-US" altLang="ja-JP" dirty="0"/>
              <a:t>(</a:t>
            </a:r>
            <a:r>
              <a:rPr lang="ja-JP" altLang="en-US" dirty="0"/>
              <a:t>自身</a:t>
            </a:r>
            <a:r>
              <a:rPr kumimoji="1" lang="ja-JP" altLang="en-US" dirty="0"/>
              <a:t>を含む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のマスを</a:t>
            </a:r>
            <a:r>
              <a:rPr lang="ja-JP" altLang="en-US" dirty="0"/>
              <a:t>確認し同じ色のタイルが自身の数字と同じかを見る。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ADF8D08-685C-471A-942A-F1AD7754AE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15"/>
          <a:stretch/>
        </p:blipFill>
        <p:spPr>
          <a:xfrm>
            <a:off x="1043979" y="2747048"/>
            <a:ext cx="4034626" cy="3745825"/>
          </a:xfrm>
          <a:prstGeom prst="rect">
            <a:avLst/>
          </a:prstGeom>
          <a:ln w="28575"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5F3559-F16B-444C-A2D9-2751076E03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15"/>
          <a:stretch/>
        </p:blipFill>
        <p:spPr>
          <a:xfrm>
            <a:off x="6557915" y="2747049"/>
            <a:ext cx="4034626" cy="374582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D765BFF-2D09-490E-BC90-88F17E42DBF6}"/>
              </a:ext>
            </a:extLst>
          </p:cNvPr>
          <p:cNvSpPr/>
          <p:nvPr/>
        </p:nvSpPr>
        <p:spPr>
          <a:xfrm>
            <a:off x="2583294" y="4162761"/>
            <a:ext cx="914400" cy="914400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7CE557C-CFBB-489D-9B8A-3F88688D4A8A}"/>
              </a:ext>
            </a:extLst>
          </p:cNvPr>
          <p:cNvSpPr/>
          <p:nvPr/>
        </p:nvSpPr>
        <p:spPr>
          <a:xfrm>
            <a:off x="8923134" y="3319481"/>
            <a:ext cx="914400" cy="914400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4EB8B9-8533-40EE-B89C-8FF9B1795A94}"/>
              </a:ext>
            </a:extLst>
          </p:cNvPr>
          <p:cNvSpPr txBox="1"/>
          <p:nvPr/>
        </p:nvSpPr>
        <p:spPr>
          <a:xfrm>
            <a:off x="1137920" y="293624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正解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E1B7A8-CAE2-4116-9D4C-8A38B80556B7}"/>
              </a:ext>
            </a:extLst>
          </p:cNvPr>
          <p:cNvSpPr txBox="1"/>
          <p:nvPr/>
        </p:nvSpPr>
        <p:spPr>
          <a:xfrm>
            <a:off x="6715760" y="2903974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不正解</a:t>
            </a:r>
          </a:p>
        </p:txBody>
      </p:sp>
    </p:spTree>
    <p:extLst>
      <p:ext uri="{BB962C8B-B14F-4D97-AF65-F5344CB8AC3E}">
        <p14:creationId xmlns:p14="http://schemas.microsoft.com/office/powerpoint/2010/main" val="27725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</Words>
  <Application>Microsoft Office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逆minesweeper</vt:lpstr>
      <vt:lpstr>問題点</vt:lpstr>
      <vt:lpstr>どういうゲーム?</vt:lpstr>
      <vt:lpstr>アルゴリズム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逆minesweeper</dc:title>
  <dc:creator>student</dc:creator>
  <cp:lastModifiedBy>takefumi koike</cp:lastModifiedBy>
  <cp:revision>6</cp:revision>
  <dcterms:created xsi:type="dcterms:W3CDTF">2018-12-20T02:50:11Z</dcterms:created>
  <dcterms:modified xsi:type="dcterms:W3CDTF">2019-01-09T04:15:29Z</dcterms:modified>
</cp:coreProperties>
</file>