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67" r:id="rId6"/>
    <p:sldId id="271" r:id="rId7"/>
    <p:sldId id="258" r:id="rId8"/>
    <p:sldId id="261" r:id="rId9"/>
    <p:sldId id="262" r:id="rId10"/>
    <p:sldId id="272" r:id="rId11"/>
    <p:sldId id="264" r:id="rId12"/>
    <p:sldId id="273" r:id="rId13"/>
    <p:sldId id="263" r:id="rId14"/>
    <p:sldId id="265" r:id="rId15"/>
    <p:sldId id="266" r:id="rId16"/>
    <p:sldId id="276" r:id="rId17"/>
    <p:sldId id="274" r:id="rId18"/>
    <p:sldId id="275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0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7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8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44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92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0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1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96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5C5D-D401-4B80-922B-8926FE5B618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135472" y="258232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8" y="905070"/>
            <a:ext cx="9532777" cy="2030975"/>
          </a:xfrm>
        </p:spPr>
        <p:txBody>
          <a:bodyPr>
            <a:normAutofit/>
          </a:bodyPr>
          <a:lstStyle/>
          <a:p>
            <a:r>
              <a:rPr lang="ja-JP" altLang="en-US" sz="9600" b="1" dirty="0">
                <a:solidFill>
                  <a:srgbClr val="FF0000"/>
                </a:solidFill>
                <a:latin typeface="ニコカ" panose="02000600000000000000" pitchFamily="2" charset="-128"/>
                <a:ea typeface="ニコカ" panose="02000600000000000000" pitchFamily="2" charset="-128"/>
              </a:rPr>
              <a:t>逆マイ</a:t>
            </a:r>
            <a:r>
              <a:rPr lang="ja-JP" altLang="en-US" sz="9600" b="1" dirty="0">
                <a:solidFill>
                  <a:schemeClr val="accent6"/>
                </a:solidFill>
                <a:latin typeface="ニコカ" panose="02000600000000000000" pitchFamily="2" charset="-128"/>
                <a:ea typeface="ニコカ" panose="02000600000000000000" pitchFamily="2" charset="-128"/>
              </a:rPr>
              <a:t>ンスイ</a:t>
            </a:r>
            <a:r>
              <a:rPr lang="ja-JP" altLang="en-US" sz="9600" b="1" dirty="0">
                <a:solidFill>
                  <a:schemeClr val="accent5"/>
                </a:solidFill>
                <a:latin typeface="ニコカ" panose="02000600000000000000" pitchFamily="2" charset="-128"/>
                <a:ea typeface="ニコカ" panose="02000600000000000000" pitchFamily="2" charset="-128"/>
              </a:rPr>
              <a:t>ーパー</a:t>
            </a:r>
            <a:endParaRPr kumimoji="1" lang="ja-JP" altLang="en-US" sz="9600" b="1" dirty="0">
              <a:solidFill>
                <a:schemeClr val="accent5"/>
              </a:solidFill>
              <a:latin typeface="ニコカ" panose="02000600000000000000" pitchFamily="2" charset="-128"/>
              <a:ea typeface="ニコカ" panose="02000600000000000000" pitchFamily="2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93228" y="3602038"/>
            <a:ext cx="4574771" cy="1655762"/>
          </a:xfrm>
        </p:spPr>
        <p:txBody>
          <a:bodyPr/>
          <a:lstStyle/>
          <a:p>
            <a:r>
              <a:rPr kumimoji="1" lang="ja-JP" altLang="en-US" dirty="0"/>
              <a:t>メンバー </a:t>
            </a:r>
            <a:r>
              <a:rPr kumimoji="1" lang="en-US" altLang="ja-JP" dirty="0"/>
              <a:t>E1516 </a:t>
            </a:r>
            <a:r>
              <a:rPr kumimoji="1" lang="ja-JP" altLang="en-US" dirty="0"/>
              <a:t>甲木晴人</a:t>
            </a:r>
            <a:endParaRPr kumimoji="1" lang="en-US" altLang="ja-JP" dirty="0"/>
          </a:p>
          <a:p>
            <a:r>
              <a:rPr lang="ja-JP" altLang="en-US" dirty="0"/>
              <a:t>　　　 </a:t>
            </a:r>
            <a:r>
              <a:rPr lang="en-US" altLang="ja-JP" dirty="0"/>
              <a:t>E1517 </a:t>
            </a:r>
            <a:r>
              <a:rPr lang="ja-JP" altLang="en-US" dirty="0"/>
              <a:t>黒木保</a:t>
            </a:r>
            <a:endParaRPr lang="en-US" altLang="ja-JP" dirty="0"/>
          </a:p>
          <a:p>
            <a:r>
              <a:rPr kumimoji="1" lang="ja-JP" altLang="en-US" dirty="0"/>
              <a:t>　　　　 </a:t>
            </a:r>
            <a:r>
              <a:rPr kumimoji="1" lang="en-US" altLang="ja-JP" dirty="0"/>
              <a:t>E1518 </a:t>
            </a:r>
            <a:r>
              <a:rPr kumimoji="1" lang="ja-JP" altLang="en-US" dirty="0"/>
              <a:t>小池健文</a:t>
            </a:r>
          </a:p>
        </p:txBody>
      </p:sp>
    </p:spTree>
    <p:extLst>
      <p:ext uri="{BB962C8B-B14F-4D97-AF65-F5344CB8AC3E}">
        <p14:creationId xmlns:p14="http://schemas.microsoft.com/office/powerpoint/2010/main" val="191673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5" y="258229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84967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セールスポイント</a:t>
            </a:r>
          </a:p>
        </p:txBody>
      </p:sp>
    </p:spTree>
    <p:extLst>
      <p:ext uri="{BB962C8B-B14F-4D97-AF65-F5344CB8AC3E}">
        <p14:creationId xmlns:p14="http://schemas.microsoft.com/office/powerpoint/2010/main" val="320021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6" y="258232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ルール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1530220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31000">
                  <a:srgbClr val="FF4F4F"/>
                </a:gs>
                <a:gs pos="59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D9DD0D-BEB1-4770-BBA6-C9CFA39EE7B0}"/>
              </a:ext>
            </a:extLst>
          </p:cNvPr>
          <p:cNvSpPr txBox="1"/>
          <p:nvPr/>
        </p:nvSpPr>
        <p:spPr>
          <a:xfrm>
            <a:off x="2677885" y="1533931"/>
            <a:ext cx="8052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問題の種類</a:t>
            </a:r>
            <a:endParaRPr kumimoji="1" lang="en-US" altLang="ja-JP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レベル</a:t>
            </a:r>
            <a:r>
              <a:rPr kumimoji="1" lang="en-US" altLang="ja-JP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</a:t>
            </a:r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～</a:t>
            </a:r>
            <a:r>
              <a:rPr kumimoji="1" lang="en-US" altLang="ja-JP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4</a:t>
            </a:r>
            <a:r>
              <a:rPr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をそれぞれ</a:t>
            </a:r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ランダムで出題</a:t>
            </a:r>
            <a:endParaRPr kumimoji="1" lang="en-US" altLang="ja-JP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数字が書いてある周りのマスを数字の同じ色で同じ数塗りつぶす</a:t>
            </a:r>
            <a:endParaRPr kumimoji="1" lang="en-US" altLang="ja-JP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制限時間</a:t>
            </a:r>
            <a:r>
              <a:rPr lang="en-US" altLang="ja-JP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60</a:t>
            </a:r>
            <a:r>
              <a:rPr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秒</a:t>
            </a:r>
            <a:endParaRPr kumimoji="1" lang="ja-JP" altLang="en-US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2751C41-67F9-4E3A-B084-264DA839F76C}"/>
              </a:ext>
            </a:extLst>
          </p:cNvPr>
          <p:cNvSpPr/>
          <p:nvPr/>
        </p:nvSpPr>
        <p:spPr>
          <a:xfrm>
            <a:off x="5648130" y="3846625"/>
            <a:ext cx="895738" cy="895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F45042-A6A9-4509-8026-535D637E7BFE}"/>
              </a:ext>
            </a:extLst>
          </p:cNvPr>
          <p:cNvSpPr txBox="1"/>
          <p:nvPr/>
        </p:nvSpPr>
        <p:spPr>
          <a:xfrm>
            <a:off x="2699656" y="5396414"/>
            <a:ext cx="679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普通のマインスイーパーじゃない！！！</a:t>
            </a:r>
          </a:p>
        </p:txBody>
      </p:sp>
    </p:spTree>
    <p:extLst>
      <p:ext uri="{BB962C8B-B14F-4D97-AF65-F5344CB8AC3E}">
        <p14:creationId xmlns:p14="http://schemas.microsoft.com/office/powerpoint/2010/main" val="141032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5" y="258229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984965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ゲームの流れ</a:t>
            </a:r>
          </a:p>
        </p:txBody>
      </p:sp>
    </p:spTree>
    <p:extLst>
      <p:ext uri="{BB962C8B-B14F-4D97-AF65-F5344CB8AC3E}">
        <p14:creationId xmlns:p14="http://schemas.microsoft.com/office/powerpoint/2010/main" val="267843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ゲームの流れ</a:t>
            </a:r>
            <a:r>
              <a:rPr lang="en-US" altLang="ja-JP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(1)</a:t>
            </a:r>
            <a:endParaRPr lang="ja-JP" altLang="en-US" sz="4000" b="1" dirty="0">
              <a:latin typeface="麗流隷書" panose="02000609000000000000" pitchFamily="1" charset="-128"/>
              <a:ea typeface="麗流隷書" panose="02000609000000000000" pitchFamily="1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3648269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31000">
                  <a:srgbClr val="FF4F4F"/>
                </a:gs>
                <a:gs pos="59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8335694F-4BD7-47BF-BF76-9E20129A56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r="762" b="-1"/>
          <a:stretch/>
        </p:blipFill>
        <p:spPr>
          <a:xfrm>
            <a:off x="670980" y="1338707"/>
            <a:ext cx="4872166" cy="51789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DE8B1C1-A020-40A3-A909-EE9E3ECE69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t="321" r="430"/>
          <a:stretch/>
        </p:blipFill>
        <p:spPr>
          <a:xfrm>
            <a:off x="6906857" y="1315148"/>
            <a:ext cx="4544268" cy="51789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63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ゲームの流れ</a:t>
            </a:r>
            <a:r>
              <a:rPr lang="en-US" altLang="ja-JP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(2)</a:t>
            </a:r>
            <a:endParaRPr lang="ja-JP" altLang="en-US" sz="4000" b="1" dirty="0">
              <a:latin typeface="麗流隷書" panose="02000609000000000000" pitchFamily="1" charset="-128"/>
              <a:ea typeface="麗流隷書" panose="02000609000000000000" pitchFamily="1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3648269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bg1"/>
                </a:gs>
                <a:gs pos="31000">
                  <a:schemeClr val="accent6">
                    <a:lumMod val="75000"/>
                  </a:schemeClr>
                </a:gs>
                <a:gs pos="59000">
                  <a:schemeClr val="accent6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F965527A-D467-447E-933B-B339A8F8E7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r="830" b="963"/>
          <a:stretch/>
        </p:blipFill>
        <p:spPr>
          <a:xfrm>
            <a:off x="1855858" y="2186940"/>
            <a:ext cx="3393544" cy="38690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C2FA250-17A5-4CEE-B2B5-46ACF51175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1529" r="1813"/>
          <a:stretch/>
        </p:blipFill>
        <p:spPr>
          <a:xfrm>
            <a:off x="6849447" y="2177800"/>
            <a:ext cx="3455282" cy="38781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D50FBDC8-E61F-4874-9409-FC8E3B14AC97}"/>
              </a:ext>
            </a:extLst>
          </p:cNvPr>
          <p:cNvSpPr txBox="1">
            <a:spLocks/>
          </p:cNvSpPr>
          <p:nvPr/>
        </p:nvSpPr>
        <p:spPr>
          <a:xfrm>
            <a:off x="4694852" y="1279629"/>
            <a:ext cx="2802295" cy="8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b="1" dirty="0">
                <a:latin typeface="有澤太楷書P" panose="03000500000000000000" pitchFamily="66" charset="-128"/>
                <a:ea typeface="有澤太楷書P" panose="03000500000000000000" pitchFamily="66" charset="-128"/>
              </a:rPr>
              <a:t>解答例</a:t>
            </a:r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949D270D-E6E0-453C-BE75-CA4822D01729}"/>
              </a:ext>
            </a:extLst>
          </p:cNvPr>
          <p:cNvSpPr/>
          <p:nvPr/>
        </p:nvSpPr>
        <p:spPr>
          <a:xfrm>
            <a:off x="2825620" y="2593910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円: 塗りつぶしなし 14">
            <a:extLst>
              <a:ext uri="{FF2B5EF4-FFF2-40B4-BE49-F238E27FC236}">
                <a16:creationId xmlns:a16="http://schemas.microsoft.com/office/drawing/2014/main" id="{B65A113C-A51D-4B86-AF9C-AC788FE11650}"/>
              </a:ext>
            </a:extLst>
          </p:cNvPr>
          <p:cNvSpPr/>
          <p:nvPr/>
        </p:nvSpPr>
        <p:spPr>
          <a:xfrm>
            <a:off x="3696477" y="2593909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: 塗りつぶしなし 15">
            <a:extLst>
              <a:ext uri="{FF2B5EF4-FFF2-40B4-BE49-F238E27FC236}">
                <a16:creationId xmlns:a16="http://schemas.microsoft.com/office/drawing/2014/main" id="{F14171A0-2C7A-448E-9E2C-696D878986A7}"/>
              </a:ext>
            </a:extLst>
          </p:cNvPr>
          <p:cNvSpPr/>
          <p:nvPr/>
        </p:nvSpPr>
        <p:spPr>
          <a:xfrm>
            <a:off x="4519515" y="4304521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: 塗りつぶしなし 16">
            <a:extLst>
              <a:ext uri="{FF2B5EF4-FFF2-40B4-BE49-F238E27FC236}">
                <a16:creationId xmlns:a16="http://schemas.microsoft.com/office/drawing/2014/main" id="{758EA1F1-7DA4-4BD8-8934-80CD126A9BA3}"/>
              </a:ext>
            </a:extLst>
          </p:cNvPr>
          <p:cNvSpPr/>
          <p:nvPr/>
        </p:nvSpPr>
        <p:spPr>
          <a:xfrm>
            <a:off x="7834993" y="2556584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円: 塗りつぶしなし 18">
            <a:extLst>
              <a:ext uri="{FF2B5EF4-FFF2-40B4-BE49-F238E27FC236}">
                <a16:creationId xmlns:a16="http://schemas.microsoft.com/office/drawing/2014/main" id="{14367326-7F3E-4AD7-8C23-225FC7F4A295}"/>
              </a:ext>
            </a:extLst>
          </p:cNvPr>
          <p:cNvSpPr/>
          <p:nvPr/>
        </p:nvSpPr>
        <p:spPr>
          <a:xfrm>
            <a:off x="8682522" y="2556583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円: 塗りつぶしなし 19">
            <a:extLst>
              <a:ext uri="{FF2B5EF4-FFF2-40B4-BE49-F238E27FC236}">
                <a16:creationId xmlns:a16="http://schemas.microsoft.com/office/drawing/2014/main" id="{41E7AFD3-AD03-4A1E-A981-7827C404E447}"/>
              </a:ext>
            </a:extLst>
          </p:cNvPr>
          <p:cNvSpPr/>
          <p:nvPr/>
        </p:nvSpPr>
        <p:spPr>
          <a:xfrm>
            <a:off x="9559212" y="4285859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9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ゲームの流れ</a:t>
            </a:r>
            <a:r>
              <a:rPr lang="en-US" altLang="ja-JP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(3)</a:t>
            </a:r>
            <a:endParaRPr lang="ja-JP" altLang="en-US" sz="4000" b="1" dirty="0">
              <a:latin typeface="麗流隷書" panose="02000609000000000000" pitchFamily="1" charset="-128"/>
              <a:ea typeface="麗流隷書" panose="02000609000000000000" pitchFamily="1" charset="-128"/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D50FBDC8-E61F-4874-9409-FC8E3B14AC97}"/>
              </a:ext>
            </a:extLst>
          </p:cNvPr>
          <p:cNvSpPr txBox="1">
            <a:spLocks/>
          </p:cNvSpPr>
          <p:nvPr/>
        </p:nvSpPr>
        <p:spPr>
          <a:xfrm>
            <a:off x="960277" y="1401325"/>
            <a:ext cx="2802295" cy="8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b="1" dirty="0">
                <a:latin typeface="恋文ペン字" panose="02000609000000000000" pitchFamily="1" charset="-128"/>
                <a:ea typeface="恋文ペン字" panose="02000609000000000000" pitchFamily="1" charset="-128"/>
              </a:rPr>
              <a:t>正解</a:t>
            </a: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DD55195E-AE25-4E3C-B718-A1E467D04307}"/>
              </a:ext>
            </a:extLst>
          </p:cNvPr>
          <p:cNvSpPr txBox="1">
            <a:spLocks/>
          </p:cNvSpPr>
          <p:nvPr/>
        </p:nvSpPr>
        <p:spPr>
          <a:xfrm>
            <a:off x="4937258" y="1401325"/>
            <a:ext cx="2802295" cy="8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b="1" dirty="0">
                <a:latin typeface="851チカラヅヨク-かなA" panose="02000600000000000000" pitchFamily="2" charset="-128"/>
                <a:ea typeface="851チカラヅヨク-かなA" panose="02000600000000000000" pitchFamily="2" charset="-128"/>
              </a:rPr>
              <a:t>不正解</a:t>
            </a: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886B64BF-B272-4444-9EEA-46C60FD47FAA}"/>
              </a:ext>
            </a:extLst>
          </p:cNvPr>
          <p:cNvSpPr txBox="1">
            <a:spLocks/>
          </p:cNvSpPr>
          <p:nvPr/>
        </p:nvSpPr>
        <p:spPr>
          <a:xfrm>
            <a:off x="8512633" y="1401325"/>
            <a:ext cx="3605506" cy="8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b="1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ゲームオーバー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7354C20-50BC-4DAC-9015-B7C0819EB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"/>
          <a:stretch/>
        </p:blipFill>
        <p:spPr>
          <a:xfrm>
            <a:off x="4774135" y="2453640"/>
            <a:ext cx="3128542" cy="3521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4EDC751-113C-4ADB-9658-77829E90B1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t="877" r="1602" b="379"/>
          <a:stretch/>
        </p:blipFill>
        <p:spPr>
          <a:xfrm>
            <a:off x="8751115" y="2453639"/>
            <a:ext cx="3128542" cy="3521358"/>
          </a:xfrm>
          <a:prstGeom prst="rect">
            <a:avLst/>
          </a:prstGeom>
        </p:spPr>
      </p:pic>
      <p:pic>
        <p:nvPicPr>
          <p:cNvPr id="4" name="図 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639595DF-C68C-4F5D-8C1B-6E359E4E9D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" b="908"/>
          <a:stretch/>
        </p:blipFill>
        <p:spPr>
          <a:xfrm>
            <a:off x="797154" y="2453639"/>
            <a:ext cx="3128542" cy="3521359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80EDD0C-FFBD-4CF9-BC72-5EF44DA142E2}"/>
              </a:ext>
            </a:extLst>
          </p:cNvPr>
          <p:cNvCxnSpPr>
            <a:cxnSpLocks/>
          </p:cNvCxnSpPr>
          <p:nvPr/>
        </p:nvCxnSpPr>
        <p:spPr>
          <a:xfrm>
            <a:off x="881130" y="1188098"/>
            <a:ext cx="3648269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bg1"/>
                </a:gs>
                <a:gs pos="31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2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ゲームの流れ</a:t>
            </a:r>
            <a:r>
              <a:rPr lang="en-US" altLang="ja-JP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(4)</a:t>
            </a:r>
            <a:endParaRPr lang="ja-JP" altLang="en-US" sz="4000" b="1" dirty="0">
              <a:latin typeface="麗流隷書" panose="02000609000000000000" pitchFamily="1" charset="-128"/>
              <a:ea typeface="麗流隷書" panose="02000609000000000000" pitchFamily="1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3648269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31000">
                  <a:srgbClr val="FF4F4F"/>
                </a:gs>
                <a:gs pos="59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F2B10EB0-9148-4B3A-A5EB-874497643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06" y="1933698"/>
            <a:ext cx="3675188" cy="4136416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E9F8A506-ED5D-4411-8D21-C9E327C071C5}"/>
              </a:ext>
            </a:extLst>
          </p:cNvPr>
          <p:cNvSpPr txBox="1">
            <a:spLocks/>
          </p:cNvSpPr>
          <p:nvPr/>
        </p:nvSpPr>
        <p:spPr>
          <a:xfrm>
            <a:off x="4694852" y="1230815"/>
            <a:ext cx="2802295" cy="8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b="1" dirty="0">
                <a:latin typeface="富士ポップＰ" panose="040F0700000000000000" pitchFamily="50" charset="-128"/>
                <a:ea typeface="富士ポップＰ" panose="040F0700000000000000" pitchFamily="50" charset="-128"/>
              </a:rPr>
              <a:t>すべてクリア</a:t>
            </a:r>
          </a:p>
        </p:txBody>
      </p:sp>
    </p:spTree>
    <p:extLst>
      <p:ext uri="{BB962C8B-B14F-4D97-AF65-F5344CB8AC3E}">
        <p14:creationId xmlns:p14="http://schemas.microsoft.com/office/powerpoint/2010/main" val="403068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5" y="258229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984965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4686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6" y="258232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今後の課題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2528595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31000">
                  <a:srgbClr val="FF4F4F"/>
                </a:gs>
                <a:gs pos="59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D9DD0D-BEB1-4770-BBA6-C9CFA39EE7B0}"/>
              </a:ext>
            </a:extLst>
          </p:cNvPr>
          <p:cNvSpPr txBox="1"/>
          <p:nvPr/>
        </p:nvSpPr>
        <p:spPr>
          <a:xfrm>
            <a:off x="1677953" y="1748165"/>
            <a:ext cx="411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問題の数に限りがある。</a:t>
            </a:r>
            <a:endParaRPr lang="en-US" altLang="ja-JP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2751C41-67F9-4E3A-B084-264DA839F76C}"/>
              </a:ext>
            </a:extLst>
          </p:cNvPr>
          <p:cNvSpPr/>
          <p:nvPr/>
        </p:nvSpPr>
        <p:spPr>
          <a:xfrm>
            <a:off x="3287484" y="2998147"/>
            <a:ext cx="895738" cy="895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F45042-A6A9-4509-8026-535D637E7BFE}"/>
              </a:ext>
            </a:extLst>
          </p:cNvPr>
          <p:cNvSpPr txBox="1"/>
          <p:nvPr/>
        </p:nvSpPr>
        <p:spPr>
          <a:xfrm>
            <a:off x="2160033" y="4620648"/>
            <a:ext cx="315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問題作成モード！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D3F094-545E-418F-B67A-B0B9A0EF11D7}"/>
              </a:ext>
            </a:extLst>
          </p:cNvPr>
          <p:cNvSpPr txBox="1"/>
          <p:nvPr/>
        </p:nvSpPr>
        <p:spPr>
          <a:xfrm>
            <a:off x="7055887" y="1748166"/>
            <a:ext cx="459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見た目がデフォルトのまま</a:t>
            </a:r>
            <a:endParaRPr lang="en-US" altLang="ja-JP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6B73EA27-E92A-490B-B9D3-80D3C670DC2A}"/>
              </a:ext>
            </a:extLst>
          </p:cNvPr>
          <p:cNvSpPr/>
          <p:nvPr/>
        </p:nvSpPr>
        <p:spPr>
          <a:xfrm>
            <a:off x="8665418" y="2998147"/>
            <a:ext cx="895738" cy="895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E4F4CD-5480-4300-9E31-D1C363E014DB}"/>
              </a:ext>
            </a:extLst>
          </p:cNvPr>
          <p:cNvSpPr txBox="1"/>
          <p:nvPr/>
        </p:nvSpPr>
        <p:spPr>
          <a:xfrm>
            <a:off x="6448231" y="4603981"/>
            <a:ext cx="527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デザインをもっとよくしたい</a:t>
            </a:r>
          </a:p>
        </p:txBody>
      </p:sp>
    </p:spTree>
    <p:extLst>
      <p:ext uri="{BB962C8B-B14F-4D97-AF65-F5344CB8AC3E}">
        <p14:creationId xmlns:p14="http://schemas.microsoft.com/office/powerpoint/2010/main" val="151703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6" y="258231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84967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役割</a:t>
            </a:r>
          </a:p>
        </p:txBody>
      </p:sp>
    </p:spTree>
    <p:extLst>
      <p:ext uri="{BB962C8B-B14F-4D97-AF65-F5344CB8AC3E}">
        <p14:creationId xmlns:p14="http://schemas.microsoft.com/office/powerpoint/2010/main" val="31899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6" y="516465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役割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1530220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31000">
                  <a:srgbClr val="FF4F4F"/>
                </a:gs>
                <a:gs pos="59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2A26A7E7-C8C4-493E-82F6-9DA56D1BFEAF}"/>
              </a:ext>
            </a:extLst>
          </p:cNvPr>
          <p:cNvSpPr txBox="1">
            <a:spLocks/>
          </p:cNvSpPr>
          <p:nvPr/>
        </p:nvSpPr>
        <p:spPr>
          <a:xfrm>
            <a:off x="3732242" y="1819469"/>
            <a:ext cx="5551375" cy="395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b="1" dirty="0"/>
              <a:t>E1516 </a:t>
            </a:r>
            <a:r>
              <a:rPr lang="ja-JP" altLang="en-US" sz="3600" b="1" dirty="0"/>
              <a:t>甲木晴人</a:t>
            </a:r>
            <a:endParaRPr lang="en-US" altLang="ja-JP" sz="3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b="1" dirty="0"/>
              <a:t>問題作成とデザイン</a:t>
            </a:r>
            <a:endParaRPr lang="en-US" altLang="ja-JP" sz="3200" b="1" dirty="0"/>
          </a:p>
          <a:p>
            <a:pPr marL="0" indent="0">
              <a:buNone/>
            </a:pPr>
            <a:r>
              <a:rPr lang="en-US" altLang="ja-JP" sz="3600" b="1" dirty="0"/>
              <a:t>E1517 </a:t>
            </a:r>
            <a:r>
              <a:rPr lang="ja-JP" altLang="en-US" sz="3600" b="1" dirty="0"/>
              <a:t>黒木保</a:t>
            </a:r>
            <a:endParaRPr lang="en-US" altLang="ja-JP" sz="3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b="1" dirty="0"/>
              <a:t>アルゴリズムの作成</a:t>
            </a:r>
            <a:endParaRPr lang="en-US" altLang="ja-JP" sz="3200" b="1" dirty="0"/>
          </a:p>
          <a:p>
            <a:pPr marL="0" indent="0">
              <a:buNone/>
            </a:pPr>
            <a:r>
              <a:rPr lang="en-US" altLang="ja-JP" sz="3600" b="1" dirty="0"/>
              <a:t>E1518 </a:t>
            </a:r>
            <a:r>
              <a:rPr lang="ja-JP" altLang="en-US" sz="3600" b="1" dirty="0"/>
              <a:t>小池健文</a:t>
            </a:r>
            <a:endParaRPr lang="en-US" altLang="ja-JP" sz="3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b="1" dirty="0"/>
              <a:t>ゲームの描画、実装</a:t>
            </a:r>
          </a:p>
        </p:txBody>
      </p:sp>
    </p:spTree>
    <p:extLst>
      <p:ext uri="{BB962C8B-B14F-4D97-AF65-F5344CB8AC3E}">
        <p14:creationId xmlns:p14="http://schemas.microsoft.com/office/powerpoint/2010/main" val="77788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5" y="258229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84967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麗流隷書" panose="02000609000000000000" pitchFamily="1" charset="-128"/>
                <a:ea typeface="麗流隷書" panose="02000609000000000000" pitchFamily="1" charset="-128"/>
              </a:rPr>
              <a:t>UML</a:t>
            </a:r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図</a:t>
            </a:r>
          </a:p>
        </p:txBody>
      </p:sp>
    </p:spTree>
    <p:extLst>
      <p:ext uri="{BB962C8B-B14F-4D97-AF65-F5344CB8AC3E}">
        <p14:creationId xmlns:p14="http://schemas.microsoft.com/office/powerpoint/2010/main" val="3395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432109" y="340331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UML</a:t>
            </a:r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図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1530220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31000">
                  <a:srgbClr val="FF4F4F"/>
                </a:gs>
                <a:gs pos="59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2D8752A-4CFB-4EE8-810B-8AB1C5735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5" y="1338707"/>
            <a:ext cx="10655562" cy="517895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EAA439-41B9-4E87-85DA-271D6B7DAE10}"/>
              </a:ext>
            </a:extLst>
          </p:cNvPr>
          <p:cNvSpPr txBox="1"/>
          <p:nvPr/>
        </p:nvSpPr>
        <p:spPr>
          <a:xfrm>
            <a:off x="5177790" y="6345190"/>
            <a:ext cx="16070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1" lang="en-US" altLang="ja-JP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allClear</a:t>
            </a:r>
            <a:r>
              <a:rPr kumimoji="1" lang="en-US" altLang="ja-JP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(): void</a:t>
            </a:r>
            <a:endParaRPr kumimoji="1" lang="ja-JP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5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5" y="258229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84967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機能</a:t>
            </a:r>
          </a:p>
        </p:txBody>
      </p:sp>
    </p:spTree>
    <p:extLst>
      <p:ext uri="{BB962C8B-B14F-4D97-AF65-F5344CB8AC3E}">
        <p14:creationId xmlns:p14="http://schemas.microsoft.com/office/powerpoint/2010/main" val="424588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スタート画面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/>
          <p:nvPr/>
        </p:nvCxnSpPr>
        <p:spPr>
          <a:xfrm>
            <a:off x="877078" y="1129004"/>
            <a:ext cx="3013787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22000">
                  <a:srgbClr val="FF4F4F"/>
                </a:gs>
                <a:gs pos="45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94FCE51A-D178-47F5-BB6A-09F3EF0FCE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r="762" b="-1"/>
          <a:stretch/>
        </p:blipFill>
        <p:spPr>
          <a:xfrm>
            <a:off x="799321" y="1338707"/>
            <a:ext cx="4872166" cy="51789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ECE48A-5290-44FE-AC60-B3B326197DF8}"/>
              </a:ext>
            </a:extLst>
          </p:cNvPr>
          <p:cNvSpPr txBox="1"/>
          <p:nvPr/>
        </p:nvSpPr>
        <p:spPr>
          <a:xfrm>
            <a:off x="6096000" y="1338707"/>
            <a:ext cx="548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Start</a:t>
            </a:r>
            <a:r>
              <a:rPr kumimoji="1" lang="ja-JP" altLang="en-US" sz="3200" dirty="0"/>
              <a:t>クラスで実装</a:t>
            </a:r>
            <a:endParaRPr kumimoji="1" lang="en-US" altLang="ja-JP" sz="3200" dirty="0"/>
          </a:p>
          <a:p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スタートボタンを押すと問題に進む</a:t>
            </a:r>
          </a:p>
        </p:txBody>
      </p:sp>
    </p:spTree>
    <p:extLst>
      <p:ext uri="{BB962C8B-B14F-4D97-AF65-F5344CB8AC3E}">
        <p14:creationId xmlns:p14="http://schemas.microsoft.com/office/powerpoint/2010/main" val="124114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問題</a:t>
            </a:r>
            <a:r>
              <a:rPr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画面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2006081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bg1"/>
                </a:gs>
                <a:gs pos="22000">
                  <a:schemeClr val="accent6">
                    <a:lumMod val="75000"/>
                  </a:schemeClr>
                </a:gs>
                <a:gs pos="45000">
                  <a:schemeClr val="accent6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ECE48A-5290-44FE-AC60-B3B326197DF8}"/>
              </a:ext>
            </a:extLst>
          </p:cNvPr>
          <p:cNvSpPr txBox="1"/>
          <p:nvPr/>
        </p:nvSpPr>
        <p:spPr>
          <a:xfrm>
            <a:off x="6096000" y="1281740"/>
            <a:ext cx="567923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Problem, Draw</a:t>
            </a:r>
            <a:r>
              <a:rPr kumimoji="1" lang="ja-JP" altLang="en-US" sz="3200" dirty="0"/>
              <a:t>クラスで実装</a:t>
            </a:r>
            <a:endParaRPr kumimoji="1" lang="en-US" altLang="ja-JP" sz="3200" dirty="0"/>
          </a:p>
          <a:p>
            <a:endParaRPr lang="en-US" altLang="ja-JP" sz="2800" dirty="0"/>
          </a:p>
          <a:p>
            <a:r>
              <a:rPr lang="en-US" altLang="ja-JP" sz="2800" dirty="0"/>
              <a:t>Problem</a:t>
            </a:r>
            <a:r>
              <a:rPr lang="ja-JP" altLang="en-US" sz="2800" dirty="0"/>
              <a:t>クラス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dirty="0"/>
              <a:t>Warehouse</a:t>
            </a:r>
            <a:r>
              <a:rPr lang="ja-JP" altLang="en-US" sz="2400" dirty="0"/>
              <a:t>クラスから問題データを取ってきて設定</a:t>
            </a:r>
            <a:endParaRPr lang="en-US" altLang="ja-JP" sz="2400" dirty="0"/>
          </a:p>
          <a:p>
            <a:r>
              <a:rPr lang="en-US" altLang="ja-JP" sz="2800" dirty="0"/>
              <a:t>Draw</a:t>
            </a:r>
            <a:r>
              <a:rPr lang="ja-JP" altLang="en-US" sz="2800" dirty="0"/>
              <a:t>クラス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dirty="0"/>
              <a:t>問題データをもとに描画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r>
              <a:rPr lang="ja-JP" altLang="en-US" sz="2400" dirty="0"/>
              <a:t>決定ボタンを押す</a:t>
            </a:r>
            <a:endParaRPr lang="en-US" altLang="ja-JP" sz="2400" dirty="0"/>
          </a:p>
          <a:p>
            <a:r>
              <a:rPr lang="ja-JP" altLang="en-US" sz="2400" dirty="0"/>
              <a:t>正解なら</a:t>
            </a:r>
            <a:r>
              <a:rPr lang="en-US" altLang="ja-JP" sz="2400" dirty="0"/>
              <a:t>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次の問題に</a:t>
            </a:r>
            <a:endParaRPr lang="en-US" altLang="ja-JP" sz="2400" dirty="0"/>
          </a:p>
          <a:p>
            <a:r>
              <a:rPr lang="ja-JP" altLang="en-US" sz="2400" dirty="0"/>
              <a:t>不正解なら</a:t>
            </a:r>
            <a:r>
              <a:rPr lang="en-US" altLang="ja-JP" sz="2400" dirty="0"/>
              <a:t>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遷移しない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A910C5-DFA0-4CAD-8DF1-6D7187F523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t="321" r="430"/>
          <a:stretch/>
        </p:blipFill>
        <p:spPr>
          <a:xfrm>
            <a:off x="877078" y="1281740"/>
            <a:ext cx="4723622" cy="53833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688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ポップアップ</a:t>
            </a:r>
            <a:r>
              <a:rPr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画面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4012163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bg1"/>
                </a:gs>
                <a:gs pos="22000">
                  <a:schemeClr val="accent5">
                    <a:lumMod val="75000"/>
                  </a:schemeClr>
                </a:gs>
                <a:gs pos="45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ECE48A-5290-44FE-AC60-B3B326197DF8}"/>
              </a:ext>
            </a:extLst>
          </p:cNvPr>
          <p:cNvSpPr txBox="1"/>
          <p:nvPr/>
        </p:nvSpPr>
        <p:spPr>
          <a:xfrm>
            <a:off x="6096000" y="1281740"/>
            <a:ext cx="56792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Popup</a:t>
            </a:r>
            <a:r>
              <a:rPr kumimoji="1" lang="ja-JP" altLang="en-US" sz="3200" dirty="0"/>
              <a:t>クラスで実装</a:t>
            </a:r>
            <a:endParaRPr kumimoji="1" lang="en-US" altLang="ja-JP" sz="3200" dirty="0"/>
          </a:p>
          <a:p>
            <a:endParaRPr lang="en-US" altLang="ja-JP" sz="2800" dirty="0"/>
          </a:p>
          <a:p>
            <a:r>
              <a:rPr lang="en-US" altLang="ja-JP" sz="2800" dirty="0"/>
              <a:t>Popup</a:t>
            </a:r>
            <a:r>
              <a:rPr lang="ja-JP" altLang="en-US" sz="2800" dirty="0"/>
              <a:t>クラス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dirty="0"/>
              <a:t>正解</a:t>
            </a:r>
            <a:r>
              <a:rPr lang="en-US" altLang="ja-JP" sz="2400" dirty="0"/>
              <a:t>or</a:t>
            </a:r>
            <a:r>
              <a:rPr lang="ja-JP" altLang="en-US" sz="2400" dirty="0"/>
              <a:t>制限時間オーバーしたら描画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正解の場合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ボタンを押すと次の問題へ</a:t>
            </a:r>
            <a:endParaRPr lang="en-US" altLang="ja-JP" sz="2400" dirty="0"/>
          </a:p>
          <a:p>
            <a:r>
              <a:rPr lang="ja-JP" altLang="en-US" sz="2400" dirty="0"/>
              <a:t>不正解の場合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ボタンを押すとスタート画面へ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832C6D-98F3-451E-B29C-F8AA0E35D7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" b="671"/>
          <a:stretch/>
        </p:blipFill>
        <p:spPr>
          <a:xfrm>
            <a:off x="835479" y="1281741"/>
            <a:ext cx="4727121" cy="53833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72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235</Words>
  <Application>Microsoft Office PowerPoint</Application>
  <PresentationFormat>ワイド画面</PresentationFormat>
  <Paragraphs>66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32" baseType="lpstr">
      <vt:lpstr>851チカラヅヨク-かなA</vt:lpstr>
      <vt:lpstr>HG創英角ﾎﾟｯﾌﾟ体</vt:lpstr>
      <vt:lpstr>ニコカ</vt:lpstr>
      <vt:lpstr>ロンド B スクエア</vt:lpstr>
      <vt:lpstr>富士ポップＰ</vt:lpstr>
      <vt:lpstr>有澤太楷書P</vt:lpstr>
      <vt:lpstr>麗流隷書</vt:lpstr>
      <vt:lpstr>恋文ペン字</vt:lpstr>
      <vt:lpstr>游ゴシック</vt:lpstr>
      <vt:lpstr>游ゴシック Light</vt:lpstr>
      <vt:lpstr>Arial</vt:lpstr>
      <vt:lpstr>Courier New</vt:lpstr>
      <vt:lpstr>Wingdings</vt:lpstr>
      <vt:lpstr>Office テーマ</vt:lpstr>
      <vt:lpstr>逆マインスイーパー</vt:lpstr>
      <vt:lpstr>役割</vt:lpstr>
      <vt:lpstr>PowerPoint プレゼンテーション</vt:lpstr>
      <vt:lpstr>UML図</vt:lpstr>
      <vt:lpstr>PowerPoint プレゼンテーション</vt:lpstr>
      <vt:lpstr>機能</vt:lpstr>
      <vt:lpstr>PowerPoint プレゼンテーション</vt:lpstr>
      <vt:lpstr>PowerPoint プレゼンテーション</vt:lpstr>
      <vt:lpstr>PowerPoint プレゼンテーション</vt:lpstr>
      <vt:lpstr>セールスポイント</vt:lpstr>
      <vt:lpstr>PowerPoint プレゼンテーション</vt:lpstr>
      <vt:lpstr>ゲームの流れ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今後の課題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逆minesweeper</dc:title>
  <dc:creator>student</dc:creator>
  <cp:lastModifiedBy>takefumi koike</cp:lastModifiedBy>
  <cp:revision>22</cp:revision>
  <dcterms:created xsi:type="dcterms:W3CDTF">2018-12-20T02:50:11Z</dcterms:created>
  <dcterms:modified xsi:type="dcterms:W3CDTF">2019-01-28T12:57:14Z</dcterms:modified>
</cp:coreProperties>
</file>