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0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7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8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44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92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0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1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96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5C5D-D401-4B80-922B-8926FE5B6186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9" y="1753985"/>
            <a:ext cx="9144000" cy="1032770"/>
          </a:xfrm>
        </p:spPr>
        <p:txBody>
          <a:bodyPr/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逆</a:t>
            </a:r>
            <a:r>
              <a:rPr lang="en-US" altLang="ja-JP" dirty="0" smtClean="0">
                <a:solidFill>
                  <a:srgbClr val="0070C0"/>
                </a:solidFill>
              </a:rPr>
              <a:t>mine</a:t>
            </a:r>
            <a:r>
              <a:rPr lang="en-US" altLang="ja-JP" dirty="0" smtClean="0">
                <a:solidFill>
                  <a:schemeClr val="accent6"/>
                </a:solidFill>
              </a:rPr>
              <a:t>sweeper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93228" y="3602038"/>
            <a:ext cx="4574771" cy="1655762"/>
          </a:xfrm>
        </p:spPr>
        <p:txBody>
          <a:bodyPr/>
          <a:lstStyle/>
          <a:p>
            <a:r>
              <a:rPr kumimoji="1" lang="ja-JP" altLang="en-US" dirty="0" smtClean="0"/>
              <a:t>メンバー </a:t>
            </a:r>
            <a:r>
              <a:rPr kumimoji="1" lang="en-US" altLang="ja-JP" dirty="0" smtClean="0"/>
              <a:t>E1516 </a:t>
            </a:r>
            <a:r>
              <a:rPr kumimoji="1" lang="ja-JP" altLang="en-US" dirty="0" smtClean="0"/>
              <a:t>甲木晴人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 </a:t>
            </a:r>
            <a:r>
              <a:rPr lang="en-US" altLang="ja-JP" dirty="0" smtClean="0"/>
              <a:t>E1517 </a:t>
            </a:r>
            <a:r>
              <a:rPr lang="ja-JP" altLang="en-US" dirty="0" smtClean="0"/>
              <a:t>黒木保</a:t>
            </a:r>
            <a:endParaRPr lang="en-US" altLang="ja-JP" dirty="0" smtClean="0"/>
          </a:p>
          <a:p>
            <a:r>
              <a:rPr kumimoji="1" lang="ja-JP" altLang="en-US" dirty="0" smtClean="0"/>
              <a:t>　　　　 </a:t>
            </a:r>
            <a:r>
              <a:rPr kumimoji="1" lang="en-US" altLang="ja-JP" dirty="0" smtClean="0"/>
              <a:t>E1518 </a:t>
            </a:r>
            <a:r>
              <a:rPr kumimoji="1" lang="ja-JP" altLang="en-US" dirty="0" smtClean="0"/>
              <a:t>小池健文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673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7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 smtClean="0"/>
              <a:t>既存の</a:t>
            </a:r>
            <a:r>
              <a:rPr kumimoji="1" lang="en-US" altLang="ja-JP" sz="4800" dirty="0" smtClean="0"/>
              <a:t>minesweeper</a:t>
            </a:r>
            <a:r>
              <a:rPr kumimoji="1" lang="ja-JP" altLang="en-US" sz="4800" dirty="0" smtClean="0"/>
              <a:t>は、面白くない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lang="en-US" altLang="ja-JP" sz="4800" dirty="0" smtClean="0"/>
              <a:t>	</a:t>
            </a:r>
            <a:r>
              <a:rPr lang="ja-JP" altLang="en-US" sz="4800" dirty="0" smtClean="0"/>
              <a:t>→</a:t>
            </a:r>
            <a:r>
              <a:rPr lang="ja-JP" altLang="en-US" sz="4000" dirty="0" smtClean="0"/>
              <a:t>「マインスイーパー 面白い」で検索</a:t>
            </a:r>
            <a:endParaRPr kumimoji="1" lang="ja-JP" altLang="en-US" sz="4000" dirty="0"/>
          </a:p>
        </p:txBody>
      </p:sp>
      <p:sp>
        <p:nvSpPr>
          <p:cNvPr id="4" name="下矢印 3"/>
          <p:cNvSpPr/>
          <p:nvPr/>
        </p:nvSpPr>
        <p:spPr>
          <a:xfrm>
            <a:off x="5356167" y="3408218"/>
            <a:ext cx="1479665" cy="947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7308271" y="3679346"/>
            <a:ext cx="2292929" cy="7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 dirty="0" smtClean="0"/>
              <a:t>情報集め</a:t>
            </a:r>
            <a:endParaRPr lang="ja-JP" altLang="en-US" sz="40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977342" y="4770248"/>
            <a:ext cx="6565669" cy="66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 dirty="0" smtClean="0"/>
              <a:t>逆マインスイーパーに決定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4114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どういうゲーム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Minesweeper</a:t>
            </a:r>
            <a:r>
              <a:rPr kumimoji="1" lang="ja-JP" altLang="en-US" dirty="0" smtClean="0"/>
              <a:t>の逆バージョン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インスパイアを受けたゲーム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             →カラフルマイン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52" y="1890193"/>
            <a:ext cx="5453297" cy="37458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5" t="21296" r="33985" b="58102"/>
          <a:stretch/>
        </p:blipFill>
        <p:spPr>
          <a:xfrm>
            <a:off x="663633" y="3549535"/>
            <a:ext cx="5176086" cy="19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どんな機能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数字とタイルを同じ色にして</a:t>
            </a:r>
            <a:r>
              <a:rPr lang="ja-JP" altLang="en-US" dirty="0"/>
              <a:t>条件</a:t>
            </a:r>
            <a:r>
              <a:rPr lang="ja-JP" altLang="en-US" dirty="0" smtClean="0"/>
              <a:t>を</a:t>
            </a:r>
            <a:r>
              <a:rPr lang="ja-JP" altLang="en-US" dirty="0"/>
              <a:t>満</a:t>
            </a:r>
            <a:r>
              <a:rPr lang="ja-JP" altLang="en-US" dirty="0" smtClean="0"/>
              <a:t>たす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98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周囲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自信を含む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</a:t>
            </a:r>
            <a:r>
              <a:rPr kumimoji="1" lang="ja-JP" altLang="en-US" smtClean="0"/>
              <a:t>マスを</a:t>
            </a:r>
            <a:r>
              <a:rPr lang="ja-JP" altLang="en-US"/>
              <a:t>確認</a:t>
            </a:r>
            <a:r>
              <a:rPr lang="ja-JP" altLang="en-US" smtClean="0"/>
              <a:t>し同じ色のタイルが自身の数字と同じかを見る。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5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</Words>
  <Application>Microsoft Office PowerPoint</Application>
  <PresentationFormat>ワイド画面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逆minesweeper</vt:lpstr>
      <vt:lpstr>問題点</vt:lpstr>
      <vt:lpstr>どういうゲーム?</vt:lpstr>
      <vt:lpstr>どんな機能?</vt:lpstr>
      <vt:lpstr>アルゴリズム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逆minesweeper</dc:title>
  <dc:creator>student</dc:creator>
  <cp:lastModifiedBy>student</cp:lastModifiedBy>
  <cp:revision>3</cp:revision>
  <dcterms:created xsi:type="dcterms:W3CDTF">2018-12-20T02:50:11Z</dcterms:created>
  <dcterms:modified xsi:type="dcterms:W3CDTF">2018-12-20T03:07:33Z</dcterms:modified>
</cp:coreProperties>
</file>