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57" r:id="rId8"/>
    <p:sldId id="258" r:id="rId9"/>
    <p:sldId id="265" r:id="rId10"/>
    <p:sldId id="259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EC5E2-9960-4CE5-BBF9-CC6A3A85A6BA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A84CF-14DC-4158-B0D1-AFAD8A8BF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3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A84CF-14DC-4158-B0D1-AFAD8A8BF48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1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3F3D0-F219-4C00-8F19-EA35027F7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044C5C-E291-4F59-8DA0-B6AE7C5C9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D4E7B-2438-4DE1-A048-714F0C93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08E5E-5663-4329-ACD8-77238CC1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3AC2A-2E72-4BF3-A00B-0CEF240A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11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21569-30DB-4429-AFAF-26A2BBF7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AC9C3F-55B5-4E6A-8B29-C8FCB5635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1CFC4-FBE3-4879-90DB-D28D50B0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784D3-57C3-4BA0-8727-11D8A817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C39A5-2CA5-4572-A8F2-63F6927F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6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CB492-E92C-4445-A30C-2B5603D88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2DCE8B-0FE1-45B7-B1BA-2F84B7D78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A0F33-C963-4387-8732-B2361ADD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FBA74-D96C-4D74-99F7-7595C460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EC074-2918-49F3-907D-612F7DAB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07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8735C-8101-496E-854D-4708CA55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5CAA8-A185-4B3B-8475-106C95DC5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57C52-CF95-4A5F-9C46-4E5DAFD4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AC86D-B199-41FD-BA5B-B2569942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86EBB-65CB-4FCF-B19A-67C7BB7F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4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F3836-66E4-47C6-AE0F-D7E0AB02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F668E-3FAA-4BD1-A963-05BACB855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4A691-7F9D-4CFB-BBFE-28BB5024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27EF5-9DE8-4D40-A9F4-15129669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241F89-B15B-4C25-8E2B-8133AD1C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6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8C927-C82C-462A-98B2-563B5C9E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70076A-6E87-48DC-864E-0645183E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00E7E6-D855-49D9-A00B-AA0F51E0C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A9D600-DB7A-4A5F-BA62-EC799AED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D9DC2C-7FE5-4CCC-B865-C6368391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DB2CC5-3135-4DE0-A558-B4E48255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03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1265E-690B-4DE2-B085-3C0DCCF4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96142-CB86-45F4-A2E5-C833C9245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E73ACF-9D35-4DD8-8DB8-AA694EAD5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492E3A-256F-4C3E-9861-43B3D1266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070B40-8E2D-4CE8-9407-3B48651B7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AA1801-9153-4BDA-932B-A45AF2D7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DFF643-108D-4459-89FB-E8A722BA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C19990-CA91-4218-9D5A-3D29F0EB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4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EF168-71A8-45CD-911E-F2326C6D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ED85BA-061C-4C7D-868C-F0ED55D4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D2051D-0B16-4BFF-9A6D-0B2317B4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814C1E-1259-425A-AE0A-8E2A5171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9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394890-1318-4BCF-8671-6313CDE0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3FAFFB-752C-4184-9390-E248E6D7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C52F04-C8D3-4501-833F-04D5F8F1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20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6197B-8C06-4C0B-82E3-7F150E7B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8CA82-0EDA-46D5-82F1-8E879C568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5C2B73-DF62-4B4C-9AD4-89D95A693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858CC3-A1C0-4BD0-A8D7-EA81D7D7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69682A-25C7-4767-BAFD-DEAE49A1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19F6D-6B46-4B64-8348-4EA60E25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BB7C4-65C4-4CB0-887D-95705FBF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F41BA8-3867-47E6-9155-9C44E498C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6B422E-AFDA-43BC-AB32-18590D46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2B34EF-6EA5-4B7E-8CB5-7793659C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FE2FA-EA55-436C-9BB7-F6D9C267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55178-0538-4540-820A-26DC598C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00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484AEB-00A0-4590-B9EB-B6F9B5B0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B141B-68A1-47F0-8850-4A3FDE682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6267B-E04C-4D13-AF33-A39A80C0A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3124-7878-45FD-A888-9101914B591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CA41D-AEF6-400D-BD7B-EEEB260E7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656CB-A9F5-45A2-B57C-BF2B081C8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69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4E2193-90E4-45B8-9E19-04C5B6CFD4AC}"/>
              </a:ext>
            </a:extLst>
          </p:cNvPr>
          <p:cNvSpPr txBox="1"/>
          <p:nvPr/>
        </p:nvSpPr>
        <p:spPr>
          <a:xfrm>
            <a:off x="810126" y="489284"/>
            <a:ext cx="7828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Octree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Build root octree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Split octree by minimum level and number of features in each node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Identify leaf node, boundary node, interior node and exterior node</a:t>
            </a:r>
          </a:p>
          <a:p>
            <a:pPr marL="342900" indent="-342900">
              <a:buFontTx/>
              <a:buAutoNum type="arabicPeriod"/>
            </a:pPr>
            <a:r>
              <a:rPr lang="en-US" altLang="zh-CN" dirty="0"/>
              <a:t>Generate non-repeated vertex list</a:t>
            </a:r>
          </a:p>
          <a:p>
            <a:pPr marL="342900" indent="-342900">
              <a:buAutoNum type="arabicPeriod"/>
            </a:pPr>
            <a:r>
              <a:rPr lang="en-US" altLang="zh-CN" dirty="0"/>
              <a:t>Identify boundary face &amp; Correct internal face orientation</a:t>
            </a:r>
          </a:p>
          <a:p>
            <a:pPr marL="342900" indent="-342900">
              <a:buAutoNum type="arabicPeriod"/>
            </a:pPr>
            <a:r>
              <a:rPr lang="en-US" altLang="zh-CN" dirty="0"/>
              <a:t>Output mesh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Test 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136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651EDB-F588-4508-8F32-699834B09AA4}"/>
              </a:ext>
            </a:extLst>
          </p:cNvPr>
          <p:cNvSpPr/>
          <p:nvPr/>
        </p:nvSpPr>
        <p:spPr>
          <a:xfrm>
            <a:off x="177051" y="579359"/>
            <a:ext cx="737936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 int </a:t>
            </a:r>
            <a:r>
              <a:rPr lang="en-US" altLang="zh-CN" sz="1200" dirty="0" err="1"/>
              <a:t>countAllNodes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countIntlNodes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countExtNodes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countBNodes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outputNodeName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outputMshPts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outputMshFaces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defineBody</a:t>
            </a:r>
            <a:r>
              <a:rPr lang="en-US" altLang="zh-CN" sz="1200" dirty="0"/>
              <a:t>(vector&lt;double&gt; _</a:t>
            </a:r>
            <a:r>
              <a:rPr lang="en-US" altLang="zh-CN" sz="1200" dirty="0" err="1"/>
              <a:t>ptInGeom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buildOctree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setup_root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double </a:t>
            </a:r>
            <a:r>
              <a:rPr lang="en-US" altLang="zh-CN" sz="1200" dirty="0" err="1"/>
              <a:t>getSizeRoot</a:t>
            </a:r>
            <a:r>
              <a:rPr lang="en-US" altLang="zh-CN" sz="1200" dirty="0"/>
              <a:t>();//get length of root cube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vector&lt;double&gt; </a:t>
            </a:r>
            <a:r>
              <a:rPr lang="en-US" altLang="zh-CN" sz="1200" dirty="0" err="1"/>
              <a:t>getPositionRoot</a:t>
            </a:r>
            <a:r>
              <a:rPr lang="en-US" altLang="zh-CN" sz="1200" dirty="0"/>
              <a:t>();//find low/</a:t>
            </a:r>
            <a:r>
              <a:rPr lang="en-US" altLang="zh-CN" sz="1200" dirty="0" err="1"/>
              <a:t>upp</a:t>
            </a:r>
            <a:r>
              <a:rPr lang="en-US" altLang="zh-CN" sz="1200" dirty="0"/>
              <a:t> of </a:t>
            </a:r>
            <a:r>
              <a:rPr lang="en-US" altLang="zh-CN" sz="1200" dirty="0" err="1"/>
              <a:t>geom</a:t>
            </a:r>
            <a:r>
              <a:rPr lang="en-US" altLang="zh-CN" sz="1200" dirty="0"/>
              <a:t> -&gt; get root cube center position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getLeafNodeByPt</a:t>
            </a:r>
            <a:r>
              <a:rPr lang="en-US" altLang="zh-CN" sz="1200" dirty="0"/>
              <a:t>(vector&lt;double&gt; </a:t>
            </a:r>
            <a:r>
              <a:rPr lang="en-US" altLang="zh-CN" sz="1200" dirty="0" err="1"/>
              <a:t>pt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&amp;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addLeafNodeByPt</a:t>
            </a:r>
            <a:r>
              <a:rPr lang="en-US" altLang="zh-CN" sz="1200" dirty="0"/>
              <a:t>(vector&lt;double&gt; </a:t>
            </a:r>
            <a:r>
              <a:rPr lang="en-US" altLang="zh-CN" sz="1200" dirty="0" err="1"/>
              <a:t>pt,cOctNode</a:t>
            </a:r>
            <a:r>
              <a:rPr lang="en-US" altLang="zh-CN" sz="1200" dirty="0"/>
              <a:t>&amp;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</a:t>
            </a:r>
            <a:r>
              <a:rPr lang="en-US" altLang="zh-CN" sz="1200" dirty="0" err="1"/>
              <a:t>getNodeFromId</a:t>
            </a:r>
            <a:r>
              <a:rPr lang="en-US" altLang="zh-CN" sz="1200" dirty="0"/>
              <a:t>(string </a:t>
            </a:r>
            <a:r>
              <a:rPr lang="en-US" altLang="zh-CN" sz="1200" dirty="0" err="1"/>
              <a:t>nodeId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</a:t>
            </a:r>
            <a:r>
              <a:rPr lang="en-US" altLang="zh-CN" sz="1200" dirty="0" err="1"/>
              <a:t>findBranchById</a:t>
            </a:r>
            <a:r>
              <a:rPr lang="en-US" altLang="zh-CN" sz="1200" dirty="0"/>
              <a:t>(string </a:t>
            </a:r>
            <a:r>
              <a:rPr lang="en-US" altLang="zh-CN" sz="1200" dirty="0" err="1"/>
              <a:t>nodeId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findBranchesByLabel</a:t>
            </a:r>
            <a:r>
              <a:rPr lang="en-US" altLang="zh-CN" sz="1200" dirty="0"/>
              <a:t>(int </a:t>
            </a:r>
            <a:r>
              <a:rPr lang="en-US" altLang="zh-CN" sz="1200" dirty="0" err="1"/>
              <a:t>polyLabel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&amp;node,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&amp;</a:t>
            </a:r>
            <a:r>
              <a:rPr lang="en-US" altLang="zh-CN" sz="1200" dirty="0" err="1"/>
              <a:t>nodeList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vector&lt;Intersection&gt; </a:t>
            </a:r>
            <a:r>
              <a:rPr lang="en-US" altLang="zh-CN" sz="1200" dirty="0" err="1"/>
              <a:t>findRayIntersect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set&lt;int&gt; </a:t>
            </a:r>
            <a:r>
              <a:rPr lang="en-US" altLang="zh-CN" sz="1200" dirty="0" err="1"/>
              <a:t>getListPolysToCheck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getPolysToCheck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&amp;node, 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&amp;ray, set&lt;int&gt; &amp;</a:t>
            </a:r>
            <a:r>
              <a:rPr lang="en-US" altLang="zh-CN" sz="1200" dirty="0" err="1"/>
              <a:t>intTestPolys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getNodesToCheck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&amp;node, 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&amp;ray, vector&lt;pair&lt;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*,double&gt; &gt; &amp;</a:t>
            </a:r>
            <a:r>
              <a:rPr lang="en-US" altLang="zh-CN" sz="1200" dirty="0" err="1"/>
              <a:t>nodeList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vector&lt;int&gt; </a:t>
            </a:r>
            <a:r>
              <a:rPr lang="en-US" altLang="zh-CN" sz="1200" dirty="0" err="1"/>
              <a:t>findRayIntersects</a:t>
            </a:r>
            <a:r>
              <a:rPr lang="en-US" altLang="zh-CN" sz="1200" dirty="0"/>
              <a:t>(vector&lt;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&gt; &amp;</a:t>
            </a:r>
            <a:r>
              <a:rPr lang="en-US" altLang="zh-CN" sz="1200" dirty="0" err="1"/>
              <a:t>rayList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vector&lt;int&gt; </a:t>
            </a:r>
            <a:r>
              <a:rPr lang="en-US" altLang="zh-CN" sz="1200" dirty="0" err="1"/>
              <a:t>findRayIntersectsSorted</a:t>
            </a:r>
            <a:r>
              <a:rPr lang="en-US" altLang="zh-CN" sz="1200" dirty="0"/>
              <a:t>(vector&lt;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&gt; &amp;</a:t>
            </a:r>
            <a:r>
              <a:rPr lang="en-US" altLang="zh-CN" sz="1200" dirty="0" err="1"/>
              <a:t>rayList</a:t>
            </a:r>
            <a:r>
              <a:rPr lang="en-US" altLang="zh-CN" sz="1200" dirty="0"/>
              <a:t>);		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getNodesFromLabel</a:t>
            </a:r>
            <a:r>
              <a:rPr lang="en-US" altLang="zh-CN" sz="1200" dirty="0"/>
              <a:t>(int </a:t>
            </a:r>
            <a:r>
              <a:rPr lang="en-US" altLang="zh-CN" sz="1200" dirty="0" err="1"/>
              <a:t>polyLabel</a:t>
            </a:r>
            <a:r>
              <a:rPr lang="en-US" altLang="zh-CN" sz="1200" dirty="0"/>
              <a:t>);	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getSortedNodesToCheck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splitNodeByMinLevel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A1B1A2-C627-4E9C-8767-10A1C3A04DE8}"/>
              </a:ext>
            </a:extLst>
          </p:cNvPr>
          <p:cNvSpPr/>
          <p:nvPr/>
        </p:nvSpPr>
        <p:spPr>
          <a:xfrm>
            <a:off x="7339849" y="25361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splitOctreeByMinLevel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splitNodeByFeaturePt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splitOctreeByFeaturePt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splitNodeById</a:t>
            </a:r>
            <a:r>
              <a:rPr lang="en-US" altLang="zh-CN" sz="1200" dirty="0"/>
              <a:t>(string </a:t>
            </a:r>
            <a:r>
              <a:rPr lang="en-US" altLang="zh-CN" sz="1200" dirty="0" err="1"/>
              <a:t>node_id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setup_leafNodesList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setup_leafNodesNbr</a:t>
            </a:r>
            <a:r>
              <a:rPr lang="en-US" altLang="zh-CN" sz="1200" dirty="0"/>
              <a:t>();</a:t>
            </a:r>
          </a:p>
          <a:p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delExtNodes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addGapNodes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setup_mshPtList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addMshPtsOfNode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bool </a:t>
            </a:r>
            <a:r>
              <a:rPr lang="en-US" altLang="zh-CN" sz="1200" dirty="0" err="1"/>
              <a:t>isPtSame</a:t>
            </a:r>
            <a:r>
              <a:rPr lang="en-US" altLang="zh-CN" sz="1200" dirty="0"/>
              <a:t>(vector&lt;double&gt;&amp; pt1, vector&lt;double&gt;&amp; pt2);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setup_nodeMshFaces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setup_bNodesList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findBNode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findNodeState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setup_nodesState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setup_nbrNodesState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setup_mshFaceList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findMshIntlFaces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put2List(int </a:t>
            </a:r>
            <a:r>
              <a:rPr lang="en-US" altLang="zh-CN" sz="1200" dirty="0" err="1"/>
              <a:t>flag,cFace</a:t>
            </a:r>
            <a:r>
              <a:rPr lang="en-US" altLang="zh-CN" sz="1200" dirty="0"/>
              <a:t>* </a:t>
            </a:r>
            <a:r>
              <a:rPr lang="en-US" altLang="zh-CN" sz="1200" dirty="0" err="1"/>
              <a:t>currentMshFace,cFace</a:t>
            </a:r>
            <a:r>
              <a:rPr lang="en-US" altLang="zh-CN" sz="1200" dirty="0"/>
              <a:t>* </a:t>
            </a:r>
            <a:r>
              <a:rPr lang="en-US" altLang="zh-CN" sz="1200" dirty="0" err="1"/>
              <a:t>listMshFace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setup_nodePhyName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setup_mshBdsList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saveAsGmsh</a:t>
            </a:r>
            <a:r>
              <a:rPr lang="en-US" altLang="zh-CN" sz="1200" dirty="0"/>
              <a:t>(const char* _</a:t>
            </a:r>
            <a:r>
              <a:rPr lang="en-US" altLang="zh-CN" sz="1200" dirty="0" err="1"/>
              <a:t>fileName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saveAsOFMesh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saveAsOFMeshPts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saveAsOFMeshFaces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saveAsOFMeshNeis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saveAsOFMeshOwns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saveAsOFMeshBds</a:t>
            </a:r>
            <a:r>
              <a:rPr lang="en-US" altLang="zh-CN" sz="1200" dirty="0"/>
              <a:t>();</a:t>
            </a:r>
            <a:endParaRPr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C5268D-70D2-4B41-9D57-C1DDDCF957D4}"/>
              </a:ext>
            </a:extLst>
          </p:cNvPr>
          <p:cNvSpPr/>
          <p:nvPr/>
        </p:nvSpPr>
        <p:spPr>
          <a:xfrm>
            <a:off x="544199" y="92332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Octree Class</a:t>
            </a:r>
          </a:p>
        </p:txBody>
      </p:sp>
    </p:spTree>
    <p:extLst>
      <p:ext uri="{BB962C8B-B14F-4D97-AF65-F5344CB8AC3E}">
        <p14:creationId xmlns:p14="http://schemas.microsoft.com/office/powerpoint/2010/main" val="341480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40BC1FA-F783-499F-9D8A-92CC4F84B253}"/>
              </a:ext>
            </a:extLst>
          </p:cNvPr>
          <p:cNvSpPr txBox="1"/>
          <p:nvPr/>
        </p:nvSpPr>
        <p:spPr>
          <a:xfrm>
            <a:off x="658904" y="914261"/>
            <a:ext cx="63066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cOctNode</a:t>
            </a:r>
            <a:r>
              <a:rPr lang="en-US" altLang="zh-CN" dirty="0"/>
              <a:t>::</a:t>
            </a:r>
            <a:r>
              <a:rPr lang="en-US" altLang="zh-CN" dirty="0" err="1"/>
              <a:t>calMshFaces</a:t>
            </a:r>
            <a:r>
              <a:rPr lang="en-US" altLang="zh-CN" dirty="0"/>
              <a:t>() would setup:</a:t>
            </a:r>
          </a:p>
          <a:p>
            <a:r>
              <a:rPr lang="en-US" altLang="zh-CN" dirty="0"/>
              <a:t>vector&lt;</a:t>
            </a:r>
            <a:r>
              <a:rPr lang="en-US" altLang="zh-CN" dirty="0" err="1"/>
              <a:t>cFace</a:t>
            </a:r>
            <a:r>
              <a:rPr lang="en-US" altLang="zh-CN" dirty="0"/>
              <a:t>&gt; </a:t>
            </a:r>
            <a:r>
              <a:rPr lang="en-US" altLang="zh-CN" dirty="0" err="1"/>
              <a:t>mshFacesList</a:t>
            </a:r>
            <a:r>
              <a:rPr lang="en-US" altLang="zh-CN" dirty="0"/>
              <a:t>[6] </a:t>
            </a:r>
          </a:p>
          <a:p>
            <a:r>
              <a:rPr lang="en-US" altLang="zh-CN" dirty="0" err="1"/>
              <a:t>cFace.low</a:t>
            </a:r>
            <a:r>
              <a:rPr lang="en-US" altLang="zh-CN" dirty="0"/>
              <a:t>, </a:t>
            </a:r>
            <a:r>
              <a:rPr lang="en-US" altLang="zh-CN" dirty="0" err="1"/>
              <a:t>cFace.upp</a:t>
            </a:r>
            <a:r>
              <a:rPr lang="en-US" altLang="zh-CN" dirty="0"/>
              <a:t>, </a:t>
            </a:r>
            <a:r>
              <a:rPr lang="en-US" altLang="zh-CN" dirty="0" err="1"/>
              <a:t>cFace.ptsList</a:t>
            </a:r>
            <a:r>
              <a:rPr lang="en-US" altLang="zh-CN" dirty="0"/>
              <a:t>,  </a:t>
            </a:r>
            <a:r>
              <a:rPr lang="en-US" altLang="zh-CN" dirty="0" err="1"/>
              <a:t>cFace.ptIndxList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This requires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</a:rPr>
              <a:t>cOctree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setup_mshPtList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/>
              <a:t>called first to setup: </a:t>
            </a:r>
          </a:p>
          <a:p>
            <a:r>
              <a:rPr lang="en-US" altLang="zh-CN" dirty="0" err="1"/>
              <a:t>mshPtsIndxList</a:t>
            </a:r>
            <a:r>
              <a:rPr lang="en-US" altLang="zh-CN" dirty="0"/>
              <a:t> because </a:t>
            </a:r>
            <a:r>
              <a:rPr lang="en-US" altLang="zh-CN" dirty="0" err="1"/>
              <a:t>cFace.ptIndxList</a:t>
            </a:r>
            <a:r>
              <a:rPr lang="en-US" altLang="zh-CN" dirty="0"/>
              <a:t> rely on it.</a:t>
            </a:r>
          </a:p>
          <a:p>
            <a:endParaRPr lang="en-US" altLang="zh-CN" dirty="0"/>
          </a:p>
          <a:p>
            <a:r>
              <a:rPr lang="en-US" altLang="zh-CN" dirty="0"/>
              <a:t>Then,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</a:rPr>
              <a:t>cOctree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setup_nodeMshFaces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/>
              <a:t>can call:</a:t>
            </a:r>
          </a:p>
          <a:p>
            <a:r>
              <a:rPr lang="en-US" altLang="zh-CN" dirty="0" err="1"/>
              <a:t>calMshFaces</a:t>
            </a:r>
            <a:r>
              <a:rPr lang="en-US" altLang="zh-CN" dirty="0"/>
              <a:t>();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A35146-D268-4848-9013-E519855E959B}"/>
              </a:ext>
            </a:extLst>
          </p:cNvPr>
          <p:cNvSpPr/>
          <p:nvPr/>
        </p:nvSpPr>
        <p:spPr>
          <a:xfrm>
            <a:off x="410084" y="34290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646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40BC1FA-F783-499F-9D8A-92CC4F84B253}"/>
              </a:ext>
            </a:extLst>
          </p:cNvPr>
          <p:cNvSpPr txBox="1"/>
          <p:nvPr/>
        </p:nvSpPr>
        <p:spPr>
          <a:xfrm>
            <a:off x="313831" y="241281"/>
            <a:ext cx="305939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Class </a:t>
            </a:r>
            <a:r>
              <a:rPr lang="en-US" altLang="zh-CN" sz="800" dirty="0" err="1"/>
              <a:t>cFeaturePt</a:t>
            </a:r>
            <a:r>
              <a:rPr lang="en-US" altLang="zh-CN" sz="800" dirty="0"/>
              <a:t>{</a:t>
            </a:r>
          </a:p>
          <a:p>
            <a:endParaRPr lang="en-US" altLang="zh-CN" sz="800" dirty="0"/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Class </a:t>
            </a:r>
            <a:r>
              <a:rPr lang="en-US" altLang="zh-CN" sz="800" dirty="0" err="1"/>
              <a:t>cFeatureEdge</a:t>
            </a:r>
            <a:r>
              <a:rPr lang="en-US" altLang="zh-CN" sz="800" dirty="0"/>
              <a:t>{</a:t>
            </a:r>
          </a:p>
          <a:p>
            <a:endParaRPr lang="en-US" altLang="zh-CN" sz="800" dirty="0"/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Class </a:t>
            </a:r>
            <a:r>
              <a:rPr lang="en-US" altLang="zh-CN" sz="800" dirty="0" err="1"/>
              <a:t>cTri</a:t>
            </a:r>
            <a:r>
              <a:rPr lang="en-US" altLang="zh-CN" sz="800" dirty="0"/>
              <a:t>{</a:t>
            </a:r>
          </a:p>
          <a:p>
            <a:endParaRPr lang="en-US" altLang="zh-CN" sz="800" dirty="0"/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Class </a:t>
            </a:r>
            <a:r>
              <a:rPr lang="en-US" altLang="zh-CN" sz="800" dirty="0" err="1"/>
              <a:t>cLine</a:t>
            </a:r>
            <a:r>
              <a:rPr lang="en-US" altLang="zh-CN" sz="800" dirty="0"/>
              <a:t>{</a:t>
            </a:r>
          </a:p>
          <a:p>
            <a:endParaRPr lang="en-US" altLang="zh-CN" sz="800" dirty="0"/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Class </a:t>
            </a:r>
            <a:r>
              <a:rPr lang="en-US" altLang="zh-CN" sz="800" dirty="0" err="1"/>
              <a:t>cOctNode</a:t>
            </a:r>
            <a:r>
              <a:rPr lang="en-US" altLang="zh-CN" sz="800" dirty="0"/>
              <a:t>{</a:t>
            </a:r>
          </a:p>
          <a:p>
            <a:r>
              <a:rPr lang="en-US" altLang="zh-CN" sz="800" dirty="0"/>
              <a:t>Parent, children</a:t>
            </a:r>
          </a:p>
          <a:p>
            <a:r>
              <a:rPr lang="en-US" altLang="zh-CN" sz="800" dirty="0"/>
              <a:t>vector&lt;</a:t>
            </a:r>
            <a:r>
              <a:rPr lang="en-US" altLang="zh-CN" sz="800" dirty="0" err="1"/>
              <a:t>cTri</a:t>
            </a:r>
            <a:r>
              <a:rPr lang="en-US" altLang="zh-CN" sz="800" dirty="0"/>
              <a:t>*&gt; </a:t>
            </a:r>
            <a:r>
              <a:rPr lang="en-US" altLang="zh-CN" sz="800" dirty="0" err="1"/>
              <a:t>geoFFacesList</a:t>
            </a:r>
            <a:r>
              <a:rPr lang="en-US" altLang="zh-CN" sz="800" dirty="0"/>
              <a:t>; //</a:t>
            </a:r>
            <a:r>
              <a:rPr lang="en-US" altLang="zh-CN" sz="800" dirty="0" err="1"/>
              <a:t>geom</a:t>
            </a:r>
            <a:r>
              <a:rPr lang="en-US" altLang="zh-CN" sz="800" dirty="0"/>
              <a:t> feature faces list</a:t>
            </a:r>
          </a:p>
          <a:p>
            <a:r>
              <a:rPr lang="en-US" altLang="zh-CN" sz="800" dirty="0"/>
              <a:t>vector&lt;</a:t>
            </a:r>
            <a:r>
              <a:rPr lang="en-US" altLang="zh-CN" sz="800" dirty="0" err="1"/>
              <a:t>cFeaturePt</a:t>
            </a:r>
            <a:r>
              <a:rPr lang="en-US" altLang="zh-CN" sz="800" dirty="0"/>
              <a:t>*&gt; </a:t>
            </a:r>
            <a:r>
              <a:rPr lang="en-US" altLang="zh-CN" sz="800" dirty="0" err="1"/>
              <a:t>geoFPtsList</a:t>
            </a:r>
            <a:r>
              <a:rPr lang="en-US" altLang="zh-CN" sz="800" dirty="0"/>
              <a:t>; //</a:t>
            </a:r>
            <a:r>
              <a:rPr lang="en-US" altLang="zh-CN" sz="800" dirty="0" err="1"/>
              <a:t>geom</a:t>
            </a:r>
            <a:r>
              <a:rPr lang="en-US" altLang="zh-CN" sz="800" dirty="0"/>
              <a:t> feature pts list</a:t>
            </a:r>
          </a:p>
          <a:p>
            <a:r>
              <a:rPr lang="en-US" altLang="zh-CN" sz="800" dirty="0"/>
              <a:t>vector&lt;</a:t>
            </a:r>
            <a:r>
              <a:rPr lang="en-US" altLang="zh-CN" sz="800" dirty="0" err="1"/>
              <a:t>cFeatureEdge</a:t>
            </a:r>
            <a:r>
              <a:rPr lang="en-US" altLang="zh-CN" sz="800" dirty="0"/>
              <a:t>*&gt; </a:t>
            </a:r>
            <a:r>
              <a:rPr lang="en-US" altLang="zh-CN" sz="800" dirty="0" err="1"/>
              <a:t>geoFEdgesList</a:t>
            </a:r>
            <a:r>
              <a:rPr lang="en-US" altLang="zh-CN" sz="800" dirty="0"/>
              <a:t>; //</a:t>
            </a:r>
            <a:r>
              <a:rPr lang="en-US" altLang="zh-CN" sz="800" dirty="0" err="1"/>
              <a:t>geom</a:t>
            </a:r>
            <a:r>
              <a:rPr lang="en-US" altLang="zh-CN" sz="800" dirty="0"/>
              <a:t> feature edges list</a:t>
            </a:r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Class </a:t>
            </a:r>
            <a:r>
              <a:rPr lang="en-US" altLang="zh-CN" sz="800" dirty="0" err="1"/>
              <a:t>cOctree</a:t>
            </a:r>
            <a:r>
              <a:rPr lang="en-US" altLang="zh-CN" sz="800" dirty="0"/>
              <a:t>{</a:t>
            </a:r>
          </a:p>
          <a:p>
            <a:r>
              <a:rPr lang="en-US" altLang="zh-CN" sz="800" dirty="0" err="1"/>
              <a:t>cOctNode</a:t>
            </a:r>
            <a:r>
              <a:rPr lang="en-US" altLang="zh-CN" sz="800" dirty="0"/>
              <a:t> root, depth</a:t>
            </a:r>
          </a:p>
          <a:p>
            <a:r>
              <a:rPr lang="en-US" altLang="zh-CN" sz="800" dirty="0" err="1"/>
              <a:t>setup_root</a:t>
            </a:r>
            <a:r>
              <a:rPr lang="en-US" altLang="zh-CN" sz="800" dirty="0"/>
              <a:t>();</a:t>
            </a:r>
          </a:p>
          <a:p>
            <a:r>
              <a:rPr lang="en-US" altLang="zh-CN" sz="800" dirty="0"/>
              <a:t>balance()</a:t>
            </a:r>
          </a:p>
          <a:p>
            <a:r>
              <a:rPr lang="en-US" altLang="zh-CN" sz="800" dirty="0" err="1"/>
              <a:t>splitOctree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 Class </a:t>
            </a:r>
            <a:r>
              <a:rPr lang="en-US" altLang="zh-CN" sz="800" dirty="0" err="1"/>
              <a:t>cOctreeUtil</a:t>
            </a:r>
            <a:r>
              <a:rPr lang="en-US" altLang="zh-CN" sz="800" dirty="0"/>
              <a:t>{</a:t>
            </a:r>
          </a:p>
          <a:p>
            <a:r>
              <a:rPr lang="en-US" altLang="zh-CN" sz="800" dirty="0" err="1"/>
              <a:t>output_geoFPtsList</a:t>
            </a:r>
            <a:r>
              <a:rPr lang="en-US" altLang="zh-CN" sz="800" dirty="0"/>
              <a:t>(vector&lt;</a:t>
            </a:r>
            <a:r>
              <a:rPr lang="en-US" altLang="zh-CN" sz="800" dirty="0" err="1"/>
              <a:t>cFeaturePt</a:t>
            </a:r>
            <a:r>
              <a:rPr lang="en-US" altLang="zh-CN" sz="800" dirty="0"/>
              <a:t>*&gt;&amp; </a:t>
            </a:r>
            <a:r>
              <a:rPr lang="en-US" altLang="zh-CN" sz="800" dirty="0" err="1"/>
              <a:t>geoFPtsList</a:t>
            </a:r>
            <a:r>
              <a:rPr lang="en-US" altLang="zh-CN" sz="800" dirty="0"/>
              <a:t>, vector&lt;vector&lt;double&gt; &gt;&amp; geoPts3DList)</a:t>
            </a:r>
          </a:p>
          <a:p>
            <a:endParaRPr lang="en-US" altLang="zh-CN" sz="800" dirty="0"/>
          </a:p>
          <a:p>
            <a:r>
              <a:rPr lang="en-US" altLang="zh-CN" sz="800" dirty="0" err="1"/>
              <a:t>output_octree</a:t>
            </a:r>
            <a:r>
              <a:rPr lang="en-US" altLang="zh-CN" sz="800" dirty="0"/>
              <a:t>(const char* _</a:t>
            </a:r>
            <a:r>
              <a:rPr lang="en-US" altLang="zh-CN" sz="800" dirty="0" err="1"/>
              <a:t>fileName</a:t>
            </a:r>
            <a:r>
              <a:rPr lang="en-US" altLang="zh-CN" sz="800" dirty="0"/>
              <a:t>, </a:t>
            </a:r>
            <a:r>
              <a:rPr lang="en-US" altLang="zh-CN" sz="800" dirty="0" err="1"/>
              <a:t>cOctree</a:t>
            </a:r>
            <a:r>
              <a:rPr lang="en-US" altLang="zh-CN" sz="800" dirty="0"/>
              <a:t>* tree)</a:t>
            </a:r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endParaRPr lang="en-US" altLang="zh-CN" sz="800" dirty="0"/>
          </a:p>
          <a:p>
            <a:endParaRPr lang="en-US" altLang="zh-CN" sz="800" dirty="0"/>
          </a:p>
          <a:p>
            <a:r>
              <a:rPr lang="en-US" altLang="zh-CN" sz="800" dirty="0"/>
              <a:t>Class </a:t>
            </a:r>
            <a:r>
              <a:rPr lang="en-US" altLang="zh-CN" sz="800" dirty="0" err="1"/>
              <a:t>cGeomData</a:t>
            </a:r>
            <a:r>
              <a:rPr lang="en-US" altLang="zh-CN" sz="800" dirty="0"/>
              <a:t>{</a:t>
            </a:r>
          </a:p>
          <a:p>
            <a:endParaRPr lang="en-US" altLang="zh-CN" sz="800" dirty="0"/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endParaRPr lang="en-US" altLang="zh-CN" sz="800" dirty="0"/>
          </a:p>
          <a:p>
            <a:r>
              <a:rPr lang="en-US" altLang="zh-CN" sz="800" dirty="0"/>
              <a:t>Class </a:t>
            </a:r>
            <a:r>
              <a:rPr lang="en-US" altLang="zh-CN" sz="800" dirty="0" err="1"/>
              <a:t>cFace</a:t>
            </a:r>
            <a:r>
              <a:rPr lang="en-US" altLang="zh-CN" sz="800" dirty="0"/>
              <a:t>{</a:t>
            </a:r>
          </a:p>
          <a:p>
            <a:endParaRPr lang="en-US" altLang="zh-CN" sz="800" dirty="0"/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Class </a:t>
            </a:r>
            <a:r>
              <a:rPr lang="en-US" altLang="zh-CN" sz="800" dirty="0" err="1"/>
              <a:t>cBoundary</a:t>
            </a:r>
            <a:r>
              <a:rPr lang="en-US" altLang="zh-CN" sz="800" dirty="0"/>
              <a:t>{</a:t>
            </a:r>
          </a:p>
          <a:p>
            <a:endParaRPr lang="en-US" altLang="zh-CN" sz="800" dirty="0"/>
          </a:p>
          <a:p>
            <a:r>
              <a:rPr lang="en-US" altLang="zh-CN" sz="800" dirty="0"/>
              <a:t>}</a:t>
            </a:r>
          </a:p>
          <a:p>
            <a:endParaRPr lang="zh-CN" altLang="en-US" sz="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A35146-D268-4848-9013-E519855E959B}"/>
              </a:ext>
            </a:extLst>
          </p:cNvPr>
          <p:cNvSpPr/>
          <p:nvPr/>
        </p:nvSpPr>
        <p:spPr>
          <a:xfrm>
            <a:off x="410084" y="34290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69CCC7E-9D21-4E57-9E1C-C9E9664ECB24}"/>
              </a:ext>
            </a:extLst>
          </p:cNvPr>
          <p:cNvSpPr/>
          <p:nvPr/>
        </p:nvSpPr>
        <p:spPr>
          <a:xfrm>
            <a:off x="8887326" y="244967"/>
            <a:ext cx="33046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dirty="0"/>
              <a:t>Main(){</a:t>
            </a:r>
          </a:p>
          <a:p>
            <a:r>
              <a:rPr lang="en-US" altLang="zh-CN" sz="800" dirty="0"/>
              <a:t>App=New </a:t>
            </a:r>
            <a:r>
              <a:rPr lang="en-US" altLang="zh-CN" sz="800" dirty="0" err="1"/>
              <a:t>octreeApp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 err="1"/>
              <a:t>App.readSTL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 err="1"/>
              <a:t>App.defineBody</a:t>
            </a:r>
            <a:r>
              <a:rPr lang="en-US" altLang="zh-CN" sz="800" dirty="0"/>
              <a:t>(x, y, z)</a:t>
            </a:r>
          </a:p>
          <a:p>
            <a:r>
              <a:rPr lang="en-US" altLang="zh-CN" sz="800" dirty="0" err="1"/>
              <a:t>App.setupMeshSize</a:t>
            </a:r>
            <a:r>
              <a:rPr lang="en-US" altLang="zh-CN" sz="800" dirty="0"/>
              <a:t>(int, int, int)</a:t>
            </a:r>
          </a:p>
          <a:p>
            <a:r>
              <a:rPr lang="en-US" altLang="zh-CN" sz="800" dirty="0" err="1"/>
              <a:t>App.buildOctree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 err="1"/>
              <a:t>App.saveAsOFMesh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/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88DB44-8713-47F5-B102-362B17E4584B}"/>
              </a:ext>
            </a:extLst>
          </p:cNvPr>
          <p:cNvSpPr/>
          <p:nvPr/>
        </p:nvSpPr>
        <p:spPr>
          <a:xfrm>
            <a:off x="4098757" y="76849"/>
            <a:ext cx="35693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dirty="0"/>
              <a:t>Class </a:t>
            </a:r>
            <a:r>
              <a:rPr lang="en-US" altLang="zh-CN" sz="800" dirty="0" err="1"/>
              <a:t>OctreeApp</a:t>
            </a:r>
            <a:r>
              <a:rPr lang="en-US" altLang="zh-CN" sz="800" dirty="0"/>
              <a:t>{</a:t>
            </a:r>
          </a:p>
          <a:p>
            <a:r>
              <a:rPr lang="en-US" altLang="zh-CN" sz="800" dirty="0"/>
              <a:t>MAX_OCTREE_LEVELS = 6;</a:t>
            </a:r>
          </a:p>
          <a:p>
            <a:r>
              <a:rPr lang="en-US" altLang="zh-CN" sz="800" dirty="0"/>
              <a:t>MIN_OCTREE_LEVELS = 5;</a:t>
            </a:r>
          </a:p>
          <a:p>
            <a:r>
              <a:rPr lang="en-US" altLang="zh-CN" sz="800" dirty="0"/>
              <a:t>MAX_OCTNODE_FEATS = 5;</a:t>
            </a:r>
          </a:p>
          <a:p>
            <a:r>
              <a:rPr lang="en-US" altLang="zh-CN" sz="800" dirty="0" err="1"/>
              <a:t>cOctree</a:t>
            </a:r>
            <a:r>
              <a:rPr lang="en-US" altLang="zh-CN" sz="800" dirty="0"/>
              <a:t> octree</a:t>
            </a:r>
          </a:p>
          <a:p>
            <a:r>
              <a:rPr lang="en-US" altLang="zh-CN" sz="800" dirty="0" err="1"/>
              <a:t>readSTL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 err="1"/>
              <a:t>defineBody</a:t>
            </a:r>
            <a:r>
              <a:rPr lang="en-US" altLang="zh-CN" sz="800" dirty="0"/>
              <a:t>(x, y, z)</a:t>
            </a:r>
          </a:p>
          <a:p>
            <a:r>
              <a:rPr lang="en-US" altLang="zh-CN" sz="800" dirty="0" err="1"/>
              <a:t>defineBody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 err="1"/>
              <a:t>setupMeshSize</a:t>
            </a:r>
            <a:r>
              <a:rPr lang="en-US" altLang="zh-CN" sz="800" dirty="0"/>
              <a:t>(int, int, int)</a:t>
            </a:r>
          </a:p>
          <a:p>
            <a:r>
              <a:rPr lang="en-US" altLang="zh-CN" sz="800" dirty="0" err="1"/>
              <a:t>buildOctree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 err="1"/>
              <a:t>saveAsOFMesh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/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D0A6AE-A21D-4AAB-8F66-E87D69FCF3D0}"/>
              </a:ext>
            </a:extLst>
          </p:cNvPr>
          <p:cNvSpPr/>
          <p:nvPr/>
        </p:nvSpPr>
        <p:spPr>
          <a:xfrm>
            <a:off x="4098757" y="1891571"/>
            <a:ext cx="71208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err="1"/>
              <a:t>buildOctree</a:t>
            </a:r>
            <a:r>
              <a:rPr lang="en-US" altLang="zh-CN" sz="800" dirty="0"/>
              <a:t>(){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octree.setup_root</a:t>
            </a:r>
            <a:r>
              <a:rPr lang="en-US" altLang="zh-CN" sz="800" dirty="0"/>
              <a:t>();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octree.splitOctreeByMinLevel</a:t>
            </a:r>
            <a:r>
              <a:rPr lang="en-US" altLang="zh-CN" sz="800" dirty="0"/>
              <a:t>(</a:t>
            </a:r>
            <a:r>
              <a:rPr lang="en-US" altLang="zh-CN" sz="800" dirty="0" err="1"/>
              <a:t>cOctNode</a:t>
            </a:r>
            <a:r>
              <a:rPr lang="en-US" altLang="zh-CN" sz="800" dirty="0"/>
              <a:t> &amp;node);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octree.splitOctreeByFeaturePt</a:t>
            </a:r>
            <a:r>
              <a:rPr lang="en-US" altLang="zh-CN" sz="800" dirty="0"/>
              <a:t>(</a:t>
            </a:r>
            <a:r>
              <a:rPr lang="en-US" altLang="zh-CN" sz="800" dirty="0" err="1"/>
              <a:t>cOctNode</a:t>
            </a:r>
            <a:r>
              <a:rPr lang="en-US" altLang="zh-CN" sz="800" dirty="0"/>
              <a:t> &amp;node);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octree.setup_leafNodesList</a:t>
            </a:r>
            <a:r>
              <a:rPr lang="en-US" altLang="zh-CN" sz="800" dirty="0"/>
              <a:t>(</a:t>
            </a:r>
            <a:r>
              <a:rPr lang="en-US" altLang="zh-CN" sz="800" dirty="0" err="1"/>
              <a:t>cOctNode</a:t>
            </a:r>
            <a:r>
              <a:rPr lang="en-US" altLang="zh-CN" sz="800" dirty="0"/>
              <a:t>* node);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octree.setup_leafNodesNbr</a:t>
            </a:r>
            <a:r>
              <a:rPr lang="en-US" altLang="zh-CN" sz="800" dirty="0"/>
              <a:t>();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octree.identifyNodes</a:t>
            </a:r>
            <a:r>
              <a:rPr lang="en-US" altLang="zh-CN" sz="800" dirty="0"/>
              <a:t>(</a:t>
            </a:r>
            <a:r>
              <a:rPr lang="en-US" altLang="zh-CN" sz="800" dirty="0" err="1"/>
              <a:t>cOctNode</a:t>
            </a:r>
            <a:r>
              <a:rPr lang="en-US" altLang="zh-CN" sz="800" dirty="0"/>
              <a:t> &amp;node);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octree.setup_mshPtsList</a:t>
            </a:r>
            <a:r>
              <a:rPr lang="en-US" altLang="zh-CN" sz="800" dirty="0"/>
              <a:t>();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octree.setup_mshFacesList</a:t>
            </a:r>
            <a:r>
              <a:rPr lang="en-US" altLang="zh-CN" sz="800" dirty="0"/>
              <a:t>(); //</a:t>
            </a:r>
            <a:r>
              <a:rPr lang="zh-CN" altLang="en-US" sz="800" dirty="0"/>
              <a:t>不删除</a:t>
            </a:r>
            <a:r>
              <a:rPr lang="en-US" altLang="zh-CN" sz="800" dirty="0"/>
              <a:t>node</a:t>
            </a:r>
            <a:r>
              <a:rPr lang="zh-CN" altLang="en-US" sz="800" dirty="0"/>
              <a:t>的面，只需设置面的状态为不输出。</a:t>
            </a:r>
            <a:endParaRPr lang="en-US" altLang="zh-CN" sz="800" dirty="0"/>
          </a:p>
          <a:p>
            <a:r>
              <a:rPr lang="en-US" altLang="zh-CN" sz="800" dirty="0"/>
              <a:t>//</a:t>
            </a:r>
            <a:r>
              <a:rPr lang="zh-CN" altLang="en-US" sz="800" dirty="0"/>
              <a:t>遍历时，设置面是否为内部面。先判断两相邻面的大小，大的为不输出，小的为输出。</a:t>
            </a:r>
            <a:endParaRPr lang="en-US" altLang="zh-CN" sz="800" dirty="0"/>
          </a:p>
          <a:p>
            <a:r>
              <a:rPr lang="en-US" altLang="zh-CN" sz="800" dirty="0"/>
              <a:t>//</a:t>
            </a:r>
            <a:r>
              <a:rPr lang="zh-CN" altLang="en-US" sz="800" dirty="0"/>
              <a:t>再判断他们所属标号大小，如果大面所属标号</a:t>
            </a:r>
            <a:r>
              <a:rPr lang="en-US" altLang="zh-CN" sz="800" dirty="0"/>
              <a:t>&gt;</a:t>
            </a:r>
            <a:r>
              <a:rPr lang="zh-CN" altLang="en-US" sz="800" dirty="0"/>
              <a:t>小面所属标号，反转小面序列，交换小面所属标号。如果大面所属标号</a:t>
            </a:r>
            <a:r>
              <a:rPr lang="en-US" altLang="zh-CN" sz="800" dirty="0"/>
              <a:t>&lt;</a:t>
            </a:r>
            <a:r>
              <a:rPr lang="zh-CN" altLang="en-US" sz="800" dirty="0"/>
              <a:t>小面所属标号，维持现状。</a:t>
            </a:r>
            <a:endParaRPr lang="en-US" altLang="zh-CN" sz="800" dirty="0"/>
          </a:p>
          <a:p>
            <a:r>
              <a:rPr lang="en-US" altLang="zh-CN" sz="800" dirty="0" err="1"/>
              <a:t>octree.setup_nodePhyName</a:t>
            </a:r>
            <a:r>
              <a:rPr lang="en-US" altLang="zh-CN" sz="800" dirty="0"/>
              <a:t>();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octree.setup_mshBdsList</a:t>
            </a:r>
            <a:r>
              <a:rPr lang="en-US" altLang="zh-CN" sz="800" dirty="0"/>
              <a:t>();</a:t>
            </a:r>
          </a:p>
          <a:p>
            <a:r>
              <a:rPr lang="en-US" altLang="zh-CN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151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4E2193-90E4-45B8-9E19-04C5B6CFD4AC}"/>
              </a:ext>
            </a:extLst>
          </p:cNvPr>
          <p:cNvSpPr txBox="1"/>
          <p:nvPr/>
        </p:nvSpPr>
        <p:spPr>
          <a:xfrm>
            <a:off x="810125" y="489284"/>
            <a:ext cx="88712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Octree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Build root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vector&lt;double&gt; position = </a:t>
            </a:r>
            <a:r>
              <a:rPr lang="en-US" altLang="zh-CN" dirty="0" err="1"/>
              <a:t>getPositionRoot</a:t>
            </a:r>
            <a:r>
              <a:rPr lang="en-US" altLang="zh-CN" dirty="0"/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double size = </a:t>
            </a:r>
            <a:r>
              <a:rPr lang="en-US" altLang="zh-CN" dirty="0" err="1"/>
              <a:t>getSizeRoot</a:t>
            </a:r>
            <a:r>
              <a:rPr lang="en-US" altLang="zh-CN" dirty="0"/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root = </a:t>
            </a:r>
            <a:r>
              <a:rPr lang="en-US" altLang="zh-CN" dirty="0" err="1"/>
              <a:t>cOctNode</a:t>
            </a:r>
            <a:r>
              <a:rPr lang="en-US" altLang="zh-CN" dirty="0"/>
              <a:t>(0,"0",position,size,geoFPtsList,geoFEdgesList,geoFFacesList, NULL);</a:t>
            </a:r>
          </a:p>
          <a:p>
            <a:endParaRPr lang="en-US" altLang="zh-CN" dirty="0"/>
          </a:p>
          <a:p>
            <a:r>
              <a:rPr lang="en-US" altLang="zh-CN" dirty="0"/>
              <a:t>Get the position (center) of geometry object</a:t>
            </a:r>
          </a:p>
          <a:p>
            <a:r>
              <a:rPr lang="en-US" altLang="zh-CN" dirty="0"/>
              <a:t>Get max edge * 1.05 as size of root node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605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4E2193-90E4-45B8-9E19-04C5B6CFD4AC}"/>
              </a:ext>
            </a:extLst>
          </p:cNvPr>
          <p:cNvSpPr txBox="1"/>
          <p:nvPr/>
        </p:nvSpPr>
        <p:spPr>
          <a:xfrm>
            <a:off x="810125" y="489284"/>
            <a:ext cx="9280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Octree</a:t>
            </a:r>
          </a:p>
          <a:p>
            <a:endParaRPr lang="en-US" altLang="zh-CN" dirty="0"/>
          </a:p>
          <a:p>
            <a:pPr marL="342900" indent="-342900">
              <a:buAutoNum type="arabicPeriod" startAt="2"/>
            </a:pPr>
            <a:r>
              <a:rPr lang="en-US" altLang="zh-CN" dirty="0"/>
              <a:t>Split octree by minimum level and number of features in each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splitOctreeByMinLevel</a:t>
            </a:r>
            <a:r>
              <a:rPr lang="en-US" altLang="zh-CN" dirty="0"/>
              <a:t>(root);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splitOctreeByFeaturePt</a:t>
            </a:r>
            <a:r>
              <a:rPr lang="en-US" altLang="zh-CN" dirty="0"/>
              <a:t>(root);</a:t>
            </a:r>
          </a:p>
        </p:txBody>
      </p:sp>
    </p:spTree>
    <p:extLst>
      <p:ext uri="{BB962C8B-B14F-4D97-AF65-F5344CB8AC3E}">
        <p14:creationId xmlns:p14="http://schemas.microsoft.com/office/powerpoint/2010/main" val="268184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4E2193-90E4-45B8-9E19-04C5B6CFD4AC}"/>
              </a:ext>
            </a:extLst>
          </p:cNvPr>
          <p:cNvSpPr txBox="1"/>
          <p:nvPr/>
        </p:nvSpPr>
        <p:spPr>
          <a:xfrm>
            <a:off x="810125" y="489284"/>
            <a:ext cx="9127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Octree</a:t>
            </a:r>
          </a:p>
          <a:p>
            <a:endParaRPr lang="en-US" altLang="zh-CN" dirty="0"/>
          </a:p>
          <a:p>
            <a:r>
              <a:rPr lang="en-US" altLang="zh-CN" dirty="0"/>
              <a:t>3.   Identify leaf node, boundary node, interior node and exterior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 setup_leafNodesList(&amp;root);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err="1"/>
              <a:t>setup_bNodesList</a:t>
            </a:r>
            <a:r>
              <a:rPr lang="en-US" altLang="zh-CN" dirty="0"/>
              <a:t>(&amp;root);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setup_leafNodesNbr</a:t>
            </a:r>
            <a:r>
              <a:rPr lang="en-US" altLang="zh-CN" dirty="0"/>
              <a:t>();//n*</a:t>
            </a:r>
            <a:r>
              <a:rPr lang="en-US" altLang="zh-CN" dirty="0" err="1"/>
              <a:t>logN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setup_nodesState</a:t>
            </a:r>
            <a:r>
              <a:rPr lang="en-US" altLang="zh-CN" dirty="0"/>
              <a:t>(); //non-boundary node -&gt; identify interior / exterior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06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4E2193-90E4-45B8-9E19-04C5B6CFD4AC}"/>
              </a:ext>
            </a:extLst>
          </p:cNvPr>
          <p:cNvSpPr txBox="1"/>
          <p:nvPr/>
        </p:nvSpPr>
        <p:spPr>
          <a:xfrm>
            <a:off x="810125" y="489284"/>
            <a:ext cx="9127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Octree</a:t>
            </a:r>
          </a:p>
          <a:p>
            <a:endParaRPr lang="en-US" altLang="zh-CN" dirty="0"/>
          </a:p>
          <a:p>
            <a:r>
              <a:rPr lang="en-US" altLang="zh-CN" dirty="0"/>
              <a:t>4.  Generate non-repeated vertex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 err="1"/>
              <a:t>setup_mshPtList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node’s vertices coordinate set when constructed but node’s vertices indices set here</a:t>
            </a:r>
          </a:p>
          <a:p>
            <a:r>
              <a:rPr lang="en-US" altLang="zh-CN" dirty="0"/>
              <a:t>      	node-&gt;mshPts3DList</a:t>
            </a:r>
          </a:p>
          <a:p>
            <a:r>
              <a:rPr lang="en-US" altLang="zh-CN" dirty="0"/>
              <a:t>     	node-&gt;</a:t>
            </a:r>
            <a:r>
              <a:rPr lang="en-US" altLang="zh-CN" dirty="0" err="1"/>
              <a:t>mshPtsIndxList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err="1"/>
              <a:t>setup_nodeMshFaces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node’s faces information set</a:t>
            </a:r>
          </a:p>
          <a:p>
            <a:r>
              <a:rPr lang="en-US" altLang="zh-CN" dirty="0"/>
              <a:t>	 node-&gt;</a:t>
            </a:r>
            <a:r>
              <a:rPr lang="en-US" altLang="zh-CN" dirty="0" err="1"/>
              <a:t>mshFaceList</a:t>
            </a:r>
            <a:r>
              <a:rPr lang="en-US" altLang="zh-CN" dirty="0"/>
              <a:t>	face’s </a:t>
            </a:r>
            <a:r>
              <a:rPr lang="en-US" altLang="zh-CN" dirty="0" err="1"/>
              <a:t>nid</a:t>
            </a:r>
            <a:r>
              <a:rPr lang="en-US" altLang="zh-CN" dirty="0"/>
              <a:t>, own, low, </a:t>
            </a:r>
            <a:r>
              <a:rPr lang="en-US" altLang="zh-CN" dirty="0" err="1"/>
              <a:t>upp</a:t>
            </a:r>
            <a:r>
              <a:rPr lang="en-US" altLang="zh-CN" dirty="0"/>
              <a:t>, </a:t>
            </a:r>
            <a:r>
              <a:rPr lang="en-US" altLang="zh-CN" dirty="0" err="1"/>
              <a:t>ptsList</a:t>
            </a:r>
            <a:r>
              <a:rPr lang="en-US" altLang="zh-CN" dirty="0"/>
              <a:t>, </a:t>
            </a:r>
            <a:r>
              <a:rPr lang="en-US" altLang="zh-CN" dirty="0" err="1"/>
              <a:t>ptIndxList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36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4E2193-90E4-45B8-9E19-04C5B6CFD4AC}"/>
              </a:ext>
            </a:extLst>
          </p:cNvPr>
          <p:cNvSpPr txBox="1"/>
          <p:nvPr/>
        </p:nvSpPr>
        <p:spPr>
          <a:xfrm>
            <a:off x="810125" y="489284"/>
            <a:ext cx="98017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Octree</a:t>
            </a:r>
          </a:p>
          <a:p>
            <a:endParaRPr lang="en-US" altLang="zh-CN" dirty="0"/>
          </a:p>
          <a:p>
            <a:pPr marL="342900" indent="-342900">
              <a:buAutoNum type="arabicPeriod" startAt="5"/>
            </a:pPr>
            <a:r>
              <a:rPr lang="en-US" altLang="zh-CN" dirty="0"/>
              <a:t>Identify boundary face &amp; Correct internal face orientation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setup_mshFaceList</a:t>
            </a:r>
            <a:r>
              <a:rPr lang="en-US" altLang="zh-CN" dirty="0"/>
              <a:t>(); </a:t>
            </a:r>
          </a:p>
          <a:p>
            <a:r>
              <a:rPr lang="en-US" altLang="zh-CN" dirty="0"/>
              <a:t>         Create connectivity, i.e. decide each output mesh face in the </a:t>
            </a:r>
            <a:r>
              <a:rPr lang="en-US" altLang="zh-CN" dirty="0" err="1"/>
              <a:t>NodeList</a:t>
            </a:r>
            <a:r>
              <a:rPr lang="en-US" altLang="zh-CN" dirty="0"/>
              <a:t> contains output mesh </a:t>
            </a:r>
          </a:p>
          <a:p>
            <a:r>
              <a:rPr lang="en-US" altLang="zh-CN" dirty="0"/>
              <a:t>         find face’s </a:t>
            </a:r>
            <a:r>
              <a:rPr lang="en-US" altLang="zh-CN" dirty="0" err="1"/>
              <a:t>nbr</a:t>
            </a:r>
            <a:r>
              <a:rPr lang="en-US" altLang="zh-CN" dirty="0"/>
              <a:t>, judge if it remains, judge which larger, judge which to reverse order</a:t>
            </a:r>
          </a:p>
          <a:p>
            <a:r>
              <a:rPr lang="en-US" altLang="zh-CN" dirty="0"/>
              <a:t>         identify internal faces or boundary 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setup_nodePhyName</a:t>
            </a:r>
            <a:r>
              <a:rPr lang="en-US" altLang="zh-CN" dirty="0"/>
              <a:t>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setup_mshBdsList</a:t>
            </a:r>
            <a:r>
              <a:rPr lang="en-US" altLang="zh-CN" dirty="0"/>
              <a:t>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num_allNodes</a:t>
            </a:r>
            <a:r>
              <a:rPr lang="en-US" altLang="zh-CN" dirty="0"/>
              <a:t>=</a:t>
            </a:r>
            <a:r>
              <a:rPr lang="en-US" altLang="zh-CN" dirty="0" err="1"/>
              <a:t>countAllNodes</a:t>
            </a:r>
            <a:r>
              <a:rPr lang="en-US" altLang="zh-CN" dirty="0"/>
              <a:t>(root);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num_intlNodes</a:t>
            </a:r>
            <a:r>
              <a:rPr lang="en-US" altLang="zh-CN" dirty="0"/>
              <a:t>=</a:t>
            </a:r>
            <a:r>
              <a:rPr lang="en-US" altLang="zh-CN" dirty="0" err="1"/>
              <a:t>countIntlNodes</a:t>
            </a:r>
            <a:r>
              <a:rPr lang="en-US" altLang="zh-CN" dirty="0"/>
              <a:t>(root);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num_extNodes</a:t>
            </a:r>
            <a:r>
              <a:rPr lang="en-US" altLang="zh-CN" dirty="0"/>
              <a:t>=</a:t>
            </a:r>
            <a:r>
              <a:rPr lang="en-US" altLang="zh-CN" dirty="0" err="1"/>
              <a:t>countExtNodes</a:t>
            </a:r>
            <a:r>
              <a:rPr lang="en-US" altLang="zh-CN" dirty="0"/>
              <a:t>(root);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num_bNodes</a:t>
            </a:r>
            <a:r>
              <a:rPr lang="en-US" altLang="zh-CN" dirty="0"/>
              <a:t>=</a:t>
            </a:r>
            <a:r>
              <a:rPr lang="en-US" altLang="zh-CN" dirty="0" err="1"/>
              <a:t>countBNodes</a:t>
            </a:r>
            <a:r>
              <a:rPr lang="en-US" altLang="zh-CN" dirty="0"/>
              <a:t>(root);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37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F2231-01CF-4F86-9E94-A6CD9766F966}"/>
              </a:ext>
            </a:extLst>
          </p:cNvPr>
          <p:cNvSpPr txBox="1"/>
          <p:nvPr/>
        </p:nvSpPr>
        <p:spPr>
          <a:xfrm>
            <a:off x="569494" y="393032"/>
            <a:ext cx="826168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OctNode</a:t>
            </a:r>
            <a:r>
              <a:rPr lang="en-US" altLang="zh-CN" dirty="0"/>
              <a:t> Class</a:t>
            </a:r>
          </a:p>
          <a:p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static const int NUM_BRANCHES_OCTNODE = 8;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double size; //node cube length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level;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string </a:t>
            </a:r>
            <a:r>
              <a:rPr lang="en-US" altLang="zh-CN" sz="1200" dirty="0" err="1"/>
              <a:t>nid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vector&lt;double&gt; position;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>
                <a:highlight>
                  <a:srgbClr val="C0C0C0"/>
                </a:highlight>
              </a:rPr>
              <a:t>    vector&lt;</a:t>
            </a:r>
            <a:r>
              <a:rPr lang="en-US" altLang="zh-CN" sz="1200" dirty="0" err="1">
                <a:highlight>
                  <a:srgbClr val="C0C0C0"/>
                </a:highlight>
              </a:rPr>
              <a:t>cOctNode</a:t>
            </a:r>
            <a:r>
              <a:rPr lang="en-US" altLang="zh-CN" sz="1200" dirty="0">
                <a:highlight>
                  <a:srgbClr val="C0C0C0"/>
                </a:highlight>
              </a:rPr>
              <a:t>&gt; branches;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>
                <a:highlight>
                  <a:srgbClr val="C0C0C0"/>
                </a:highlight>
              </a:rPr>
              <a:t>    </a:t>
            </a:r>
            <a:r>
              <a:rPr lang="en-US" altLang="zh-CN" sz="1200" dirty="0" err="1">
                <a:highlight>
                  <a:srgbClr val="C0C0C0"/>
                </a:highlight>
              </a:rPr>
              <a:t>cOctNode</a:t>
            </a:r>
            <a:r>
              <a:rPr lang="en-US" altLang="zh-CN" sz="1200" dirty="0">
                <a:highlight>
                  <a:srgbClr val="C0C0C0"/>
                </a:highlight>
              </a:rPr>
              <a:t>* parent;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*&gt;&gt; </a:t>
            </a:r>
            <a:r>
              <a:rPr lang="en-US" altLang="zh-CN" sz="1200" dirty="0" err="1"/>
              <a:t>nbr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vector&lt;double&gt; low, </a:t>
            </a:r>
            <a:r>
              <a:rPr lang="en-US" altLang="zh-CN" sz="1200" dirty="0" err="1"/>
              <a:t>upp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mshVolIndx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state; //0-boundary node ; -1 - exterior node; 1 - internal node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cTri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geoFFacesList</a:t>
            </a:r>
            <a:r>
              <a:rPr lang="en-US" altLang="zh-CN" sz="1200" dirty="0"/>
              <a:t>;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cFeaturePt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geoFPtsList</a:t>
            </a:r>
            <a:r>
              <a:rPr lang="en-US" altLang="zh-CN" sz="1200" dirty="0"/>
              <a:t>;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cFeatureEdge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geoFEdgesList</a:t>
            </a:r>
            <a:r>
              <a:rPr lang="en-US" altLang="zh-CN" sz="1200" dirty="0"/>
              <a:t>;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vector&lt;int&gt; </a:t>
            </a:r>
            <a:r>
              <a:rPr lang="en-US" altLang="zh-CN" sz="1200" dirty="0" err="1"/>
              <a:t>geoFFacesIndxList</a:t>
            </a:r>
            <a:r>
              <a:rPr lang="en-US" altLang="zh-CN" sz="1200" dirty="0"/>
              <a:t>;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vector&lt;vector&lt;double&gt;&gt; mshPts3DList;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vector&lt;int&gt; </a:t>
            </a:r>
            <a:r>
              <a:rPr lang="en-US" altLang="zh-CN" sz="1200" dirty="0" err="1"/>
              <a:t>mshPtsIndxList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vector&lt;bool&gt; </a:t>
            </a:r>
            <a:r>
              <a:rPr lang="en-US" altLang="zh-CN" sz="1200" dirty="0" err="1"/>
              <a:t>mshPtsRepeatedList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&gt; </a:t>
            </a:r>
            <a:r>
              <a:rPr lang="en-US" altLang="zh-CN" sz="1200" dirty="0" err="1"/>
              <a:t>mshFacesList</a:t>
            </a:r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651EDB-F588-4508-8F32-699834B09AA4}"/>
              </a:ext>
            </a:extLst>
          </p:cNvPr>
          <p:cNvSpPr/>
          <p:nvPr/>
        </p:nvSpPr>
        <p:spPr>
          <a:xfrm>
            <a:off x="5678906" y="906561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bool </a:t>
            </a:r>
            <a:r>
              <a:rPr lang="en-US" altLang="zh-CN" sz="1200" dirty="0" err="1"/>
              <a:t>isLeafNode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numOfGeoFFaces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numOfGeoFPts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numOfGeoFEdges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setGeoFFacesIndxList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addNode</a:t>
            </a:r>
            <a:r>
              <a:rPr lang="en-US" altLang="zh-CN" sz="1200" dirty="0"/>
              <a:t>(int _level, string _</a:t>
            </a:r>
            <a:r>
              <a:rPr lang="en-US" altLang="zh-CN" sz="1200" dirty="0" err="1"/>
              <a:t>nid</a:t>
            </a:r>
            <a:r>
              <a:rPr lang="en-US" altLang="zh-CN" sz="1200" dirty="0"/>
              <a:t>, vector&lt;double&gt; _position, double _size,</a:t>
            </a:r>
          </a:p>
          <a:p>
            <a:r>
              <a:rPr lang="en-US" altLang="zh-CN" sz="1200" dirty="0"/>
              <a:t>    			vector&lt;</a:t>
            </a:r>
            <a:r>
              <a:rPr lang="en-US" altLang="zh-CN" sz="1200" dirty="0" err="1"/>
              <a:t>cFeaturePt</a:t>
            </a:r>
            <a:r>
              <a:rPr lang="en-US" altLang="zh-CN" sz="1200" dirty="0"/>
              <a:t>*&gt; _</a:t>
            </a:r>
            <a:r>
              <a:rPr lang="en-US" altLang="zh-CN" sz="1200" dirty="0" err="1"/>
              <a:t>geoFPtsList</a:t>
            </a:r>
            <a:r>
              <a:rPr lang="en-US" altLang="zh-CN" sz="1200" dirty="0"/>
              <a:t>,</a:t>
            </a:r>
          </a:p>
          <a:p>
            <a:r>
              <a:rPr lang="en-US" altLang="zh-CN" sz="1200" dirty="0"/>
              <a:t>    			vector&lt;</a:t>
            </a:r>
            <a:r>
              <a:rPr lang="en-US" altLang="zh-CN" sz="1200" dirty="0" err="1"/>
              <a:t>cFeatureEdge</a:t>
            </a:r>
            <a:r>
              <a:rPr lang="en-US" altLang="zh-CN" sz="1200" dirty="0"/>
              <a:t>*&gt; _</a:t>
            </a:r>
            <a:r>
              <a:rPr lang="en-US" altLang="zh-CN" sz="1200" dirty="0" err="1"/>
              <a:t>geoFEdgesList</a:t>
            </a:r>
            <a:r>
              <a:rPr lang="en-US" altLang="zh-CN" sz="1200" dirty="0"/>
              <a:t>,</a:t>
            </a:r>
          </a:p>
          <a:p>
            <a:r>
              <a:rPr lang="en-US" altLang="zh-CN" sz="1200" dirty="0"/>
              <a:t>    			vector&lt;</a:t>
            </a:r>
            <a:r>
              <a:rPr lang="en-US" altLang="zh-CN" sz="1200" dirty="0" err="1"/>
              <a:t>cTri</a:t>
            </a:r>
            <a:r>
              <a:rPr lang="en-US" altLang="zh-CN" sz="1200" dirty="0"/>
              <a:t>*&gt; _</a:t>
            </a:r>
            <a:r>
              <a:rPr lang="en-US" altLang="zh-CN" sz="1200" dirty="0" err="1"/>
              <a:t>geoFFacesList</a:t>
            </a:r>
            <a:r>
              <a:rPr lang="en-US" altLang="zh-CN" sz="1200" dirty="0"/>
              <a:t>,</a:t>
            </a:r>
          </a:p>
          <a:p>
            <a:r>
              <a:rPr lang="en-US" altLang="zh-CN" sz="1200" dirty="0"/>
              <a:t>    			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_parent);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getLowUppVerts</a:t>
            </a:r>
            <a:r>
              <a:rPr lang="en-US" altLang="zh-CN" sz="1200" dirty="0"/>
              <a:t>();//calc low and </a:t>
            </a:r>
            <a:r>
              <a:rPr lang="en-US" altLang="zh-CN" sz="1200" dirty="0" err="1"/>
              <a:t>upp</a:t>
            </a:r>
            <a:r>
              <a:rPr lang="en-US" altLang="zh-CN" sz="1200" dirty="0"/>
              <a:t> by position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calMshPts3D();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calMshFaces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bool </a:t>
            </a:r>
            <a:r>
              <a:rPr lang="en-US" altLang="zh-CN" sz="1200" dirty="0" err="1"/>
              <a:t>boxRayIntersect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bool </a:t>
            </a:r>
            <a:r>
              <a:rPr lang="en-US" altLang="zh-CN" sz="1200" dirty="0" err="1"/>
              <a:t>sphereRayIntersect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update_MshFaces_PtIndxList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updateMshFaces_mshVolIndx</a:t>
            </a:r>
            <a:r>
              <a:rPr lang="en-US" altLang="zh-CN" sz="1200" dirty="0"/>
              <a:t>(int _</a:t>
            </a:r>
            <a:r>
              <a:rPr lang="en-US" altLang="zh-CN" sz="1200" dirty="0" err="1"/>
              <a:t>mshVolIndx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removeExtraFeats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bool </a:t>
            </a:r>
            <a:r>
              <a:rPr lang="en-US" altLang="zh-CN" sz="1200" dirty="0" err="1"/>
              <a:t>isPtInNode</a:t>
            </a:r>
            <a:r>
              <a:rPr lang="en-US" altLang="zh-CN" sz="1200" dirty="0"/>
              <a:t>(vector&lt;double&gt; </a:t>
            </a:r>
            <a:r>
              <a:rPr lang="en-US" altLang="zh-CN" sz="1200" dirty="0" err="1"/>
              <a:t>pt</a:t>
            </a:r>
            <a:r>
              <a:rPr lang="en-US" altLang="zh-CN" sz="1200" dirty="0"/>
              <a:t>);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88B0A8-CF2E-420B-BE74-7E7CAAE732CD}"/>
              </a:ext>
            </a:extLst>
          </p:cNvPr>
          <p:cNvSpPr/>
          <p:nvPr/>
        </p:nvSpPr>
        <p:spPr>
          <a:xfrm>
            <a:off x="1001226" y="4954586"/>
            <a:ext cx="3217830" cy="1082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DB62AD-F27A-421B-BF71-491C6B6305CB}"/>
              </a:ext>
            </a:extLst>
          </p:cNvPr>
          <p:cNvSpPr/>
          <p:nvPr/>
        </p:nvSpPr>
        <p:spPr>
          <a:xfrm>
            <a:off x="1001226" y="6020619"/>
            <a:ext cx="15039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mshPts3DList;</a:t>
            </a:r>
          </a:p>
          <a:p>
            <a:r>
              <a:rPr lang="en-US" altLang="zh-CN" sz="1200" dirty="0" err="1"/>
              <a:t>mshPtsIndxList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 err="1"/>
              <a:t>mshPtsRepeatedList</a:t>
            </a:r>
            <a:endParaRPr lang="en-US" altLang="zh-CN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4A3295-8992-4900-9886-D2E38DBD1082}"/>
              </a:ext>
            </a:extLst>
          </p:cNvPr>
          <p:cNvSpPr/>
          <p:nvPr/>
        </p:nvSpPr>
        <p:spPr>
          <a:xfrm>
            <a:off x="4300292" y="5389677"/>
            <a:ext cx="9701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/>
              <a:t>mshFacesList</a:t>
            </a:r>
            <a:endParaRPr lang="en-US" altLang="zh-CN" sz="1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62D3F7-99CE-44BD-9A80-1E1B79EFCC1A}"/>
              </a:ext>
            </a:extLst>
          </p:cNvPr>
          <p:cNvSpPr/>
          <p:nvPr/>
        </p:nvSpPr>
        <p:spPr>
          <a:xfrm>
            <a:off x="1009637" y="4975675"/>
            <a:ext cx="13708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state</a:t>
            </a:r>
          </a:p>
          <a:p>
            <a:r>
              <a:rPr lang="en-US" altLang="zh-CN" sz="1200" dirty="0" err="1"/>
              <a:t>mshVolIndx</a:t>
            </a:r>
            <a:endParaRPr lang="en-US" altLang="zh-CN" sz="1200" dirty="0"/>
          </a:p>
          <a:p>
            <a:r>
              <a:rPr lang="en-US" altLang="zh-CN" sz="1200" dirty="0" err="1"/>
              <a:t>geoFPtsList</a:t>
            </a:r>
            <a:endParaRPr lang="en-US" altLang="zh-CN" sz="1200" dirty="0"/>
          </a:p>
          <a:p>
            <a:r>
              <a:rPr lang="en-US" altLang="zh-CN" sz="1200" dirty="0" err="1"/>
              <a:t>geoFEdgesList</a:t>
            </a:r>
            <a:endParaRPr lang="en-US" altLang="zh-CN" sz="1200" dirty="0"/>
          </a:p>
          <a:p>
            <a:r>
              <a:rPr lang="en-US" altLang="zh-CN" sz="1200" dirty="0" err="1"/>
              <a:t>geoFFacesIndxList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80082E-ECAD-4FFD-BFA4-2CC652AF815D}"/>
              </a:ext>
            </a:extLst>
          </p:cNvPr>
          <p:cNvSpPr/>
          <p:nvPr/>
        </p:nvSpPr>
        <p:spPr>
          <a:xfrm>
            <a:off x="470311" y="584041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low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F5CA8F7-0570-4652-BB55-49CEC0AA93D6}"/>
              </a:ext>
            </a:extLst>
          </p:cNvPr>
          <p:cNvSpPr/>
          <p:nvPr/>
        </p:nvSpPr>
        <p:spPr>
          <a:xfrm>
            <a:off x="4123419" y="4617478"/>
            <a:ext cx="577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upp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1714B8-0E68-482B-BE7D-2AB8C7F54FCD}"/>
              </a:ext>
            </a:extLst>
          </p:cNvPr>
          <p:cNvSpPr/>
          <p:nvPr/>
        </p:nvSpPr>
        <p:spPr>
          <a:xfrm>
            <a:off x="2505164" y="4975674"/>
            <a:ext cx="7136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size</a:t>
            </a:r>
          </a:p>
          <a:p>
            <a:r>
              <a:rPr lang="en-US" altLang="zh-CN" sz="1200" dirty="0"/>
              <a:t>level</a:t>
            </a:r>
          </a:p>
          <a:p>
            <a:r>
              <a:rPr lang="en-US" altLang="zh-CN" sz="1200" dirty="0" err="1"/>
              <a:t>nid</a:t>
            </a:r>
            <a:endParaRPr lang="en-US" altLang="zh-CN" sz="1200" dirty="0"/>
          </a:p>
          <a:p>
            <a:r>
              <a:rPr lang="en-US" altLang="zh-CN" sz="1200" dirty="0"/>
              <a:t>position</a:t>
            </a:r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B299E3-A990-4022-8A4A-73A14AAF7B51}"/>
              </a:ext>
            </a:extLst>
          </p:cNvPr>
          <p:cNvSpPr/>
          <p:nvPr/>
        </p:nvSpPr>
        <p:spPr>
          <a:xfrm>
            <a:off x="3335299" y="5004956"/>
            <a:ext cx="782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parent</a:t>
            </a:r>
          </a:p>
          <a:p>
            <a:r>
              <a:rPr lang="en-US" altLang="zh-CN" sz="1200" dirty="0"/>
              <a:t>branches</a:t>
            </a:r>
          </a:p>
          <a:p>
            <a:r>
              <a:rPr lang="en-US" altLang="zh-CN" sz="1200" dirty="0" err="1"/>
              <a:t>nbr</a:t>
            </a:r>
            <a:endParaRPr lang="en-US" altLang="zh-CN" sz="1200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89A80A1-6548-44F0-AA8B-D220EC32FD7F}"/>
              </a:ext>
            </a:extLst>
          </p:cNvPr>
          <p:cNvGrpSpPr/>
          <p:nvPr/>
        </p:nvGrpSpPr>
        <p:grpSpPr>
          <a:xfrm>
            <a:off x="5472074" y="4617478"/>
            <a:ext cx="1737880" cy="1676773"/>
            <a:chOff x="6786656" y="4874946"/>
            <a:chExt cx="1737880" cy="167677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F5F6E09-D8E2-4A94-A177-FD2D0BE8E8A8}"/>
                </a:ext>
              </a:extLst>
            </p:cNvPr>
            <p:cNvSpPr/>
            <p:nvPr/>
          </p:nvSpPr>
          <p:spPr>
            <a:xfrm>
              <a:off x="6880061" y="5353316"/>
              <a:ext cx="986589" cy="9135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8F1E2F0-F561-4FB3-A580-D93658DA29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2040" y="4975822"/>
              <a:ext cx="403054" cy="3774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A2B462E-8389-4E0D-A212-6E7B4E88B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6650" y="4977012"/>
              <a:ext cx="403054" cy="3774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3607F98-1A50-47E6-B8F4-E3DCB84ECF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4671" y="5889415"/>
              <a:ext cx="403054" cy="3774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80DEA35-0933-4351-A61F-EAA119B92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8082" y="5889415"/>
              <a:ext cx="403054" cy="37749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99E2B7B-8815-4F91-8F71-E0459AD08594}"/>
                </a:ext>
              </a:extLst>
            </p:cNvPr>
            <p:cNvCxnSpPr>
              <a:cxnSpLocks/>
            </p:cNvCxnSpPr>
            <p:nvPr/>
          </p:nvCxnSpPr>
          <p:spPr>
            <a:xfrm>
              <a:off x="7273582" y="4970224"/>
              <a:ext cx="9881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5797D36-57C4-48C5-BF91-7FE0D56DADD8}"/>
                </a:ext>
              </a:extLst>
            </p:cNvPr>
            <p:cNvCxnSpPr>
              <a:cxnSpLocks/>
            </p:cNvCxnSpPr>
            <p:nvPr/>
          </p:nvCxnSpPr>
          <p:spPr>
            <a:xfrm>
              <a:off x="7291136" y="5889415"/>
              <a:ext cx="98810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E5D53C3-80DA-4BE9-AD11-F5086CAA4E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9704" y="4977638"/>
              <a:ext cx="7511" cy="9209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2CA8877-6C76-4AB3-86A8-222AE8153A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5603" y="4970988"/>
              <a:ext cx="7511" cy="92098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57E9FEE-5AF7-4421-B441-3E863362E268}"/>
                </a:ext>
              </a:extLst>
            </p:cNvPr>
            <p:cNvSpPr/>
            <p:nvPr/>
          </p:nvSpPr>
          <p:spPr>
            <a:xfrm>
              <a:off x="6786656" y="6182387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ACA4C89-BEEF-4BB5-AE89-27C9FD11F117}"/>
                </a:ext>
              </a:extLst>
            </p:cNvPr>
            <p:cNvSpPr/>
            <p:nvPr/>
          </p:nvSpPr>
          <p:spPr>
            <a:xfrm>
              <a:off x="7773553" y="616550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ECA3542-A174-443A-A834-81CA64F7DDCA}"/>
                </a:ext>
              </a:extLst>
            </p:cNvPr>
            <p:cNvSpPr/>
            <p:nvPr/>
          </p:nvSpPr>
          <p:spPr>
            <a:xfrm>
              <a:off x="8191971" y="5790179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1A10E37-ECFF-49B4-9AEE-930D53AF1731}"/>
                </a:ext>
              </a:extLst>
            </p:cNvPr>
            <p:cNvSpPr/>
            <p:nvPr/>
          </p:nvSpPr>
          <p:spPr>
            <a:xfrm>
              <a:off x="7194190" y="578281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4FDB19B3-14E2-4E46-9A35-21C09DAA6E11}"/>
                </a:ext>
              </a:extLst>
            </p:cNvPr>
            <p:cNvCxnSpPr>
              <a:cxnSpLocks/>
            </p:cNvCxnSpPr>
            <p:nvPr/>
          </p:nvCxnSpPr>
          <p:spPr>
            <a:xfrm>
              <a:off x="7292268" y="4974182"/>
              <a:ext cx="98810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9832E1D-8561-43D1-BF65-1A8533332D0A}"/>
                </a:ext>
              </a:extLst>
            </p:cNvPr>
            <p:cNvSpPr/>
            <p:nvPr/>
          </p:nvSpPr>
          <p:spPr>
            <a:xfrm>
              <a:off x="6812727" y="52671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7B6DEE9-A67F-499B-A592-AFA1AB2672B3}"/>
                </a:ext>
              </a:extLst>
            </p:cNvPr>
            <p:cNvSpPr/>
            <p:nvPr/>
          </p:nvSpPr>
          <p:spPr>
            <a:xfrm>
              <a:off x="7799624" y="5250269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95CA78F-64C0-4C30-932B-69178CBB0914}"/>
                </a:ext>
              </a:extLst>
            </p:cNvPr>
            <p:cNvSpPr/>
            <p:nvPr/>
          </p:nvSpPr>
          <p:spPr>
            <a:xfrm>
              <a:off x="8218042" y="4874946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826B046-D4A3-4E9E-AE41-3E26FDD5C081}"/>
                </a:ext>
              </a:extLst>
            </p:cNvPr>
            <p:cNvSpPr/>
            <p:nvPr/>
          </p:nvSpPr>
          <p:spPr>
            <a:xfrm>
              <a:off x="7220261" y="4884208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202F734B-1DC6-440E-8460-5D2418E506F5}"/>
              </a:ext>
            </a:extLst>
          </p:cNvPr>
          <p:cNvSpPr/>
          <p:nvPr/>
        </p:nvSpPr>
        <p:spPr>
          <a:xfrm>
            <a:off x="5464885" y="6206746"/>
            <a:ext cx="3199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/>
              <a:t>getLowUppVerts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calMshPts3D();</a:t>
            </a:r>
          </a:p>
          <a:p>
            <a:r>
              <a:rPr lang="en-US" altLang="zh-CN" sz="1200" dirty="0"/>
              <a:t>size-&gt; position-&gt; (low, </a:t>
            </a:r>
            <a:r>
              <a:rPr lang="en-US" altLang="zh-CN" sz="1200" dirty="0" err="1"/>
              <a:t>upp</a:t>
            </a:r>
            <a:r>
              <a:rPr lang="en-US" altLang="zh-CN" sz="1200" dirty="0"/>
              <a:t>) -&gt; mshPts3DList</a:t>
            </a:r>
            <a:endParaRPr lang="zh-CN" altLang="en-US" sz="1200" dirty="0"/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A4EA18B3-640E-421D-86D4-61E631483FFF}"/>
              </a:ext>
            </a:extLst>
          </p:cNvPr>
          <p:cNvGrpSpPr/>
          <p:nvPr/>
        </p:nvGrpSpPr>
        <p:grpSpPr>
          <a:xfrm>
            <a:off x="9048644" y="4206151"/>
            <a:ext cx="2524790" cy="2243939"/>
            <a:chOff x="8013812" y="4294822"/>
            <a:chExt cx="2524790" cy="2243939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CE43A41C-3B08-45AF-BFC0-D213E371125F}"/>
                </a:ext>
              </a:extLst>
            </p:cNvPr>
            <p:cNvSpPr/>
            <p:nvPr/>
          </p:nvSpPr>
          <p:spPr>
            <a:xfrm>
              <a:off x="9007032" y="4764188"/>
              <a:ext cx="986589" cy="91359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CF5BA14-844D-428D-80D0-18DA4775F7B8}"/>
                </a:ext>
              </a:extLst>
            </p:cNvPr>
            <p:cNvSpPr/>
            <p:nvPr/>
          </p:nvSpPr>
          <p:spPr>
            <a:xfrm>
              <a:off x="8603470" y="5153698"/>
              <a:ext cx="986589" cy="913594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89354EE-62D0-4767-A46C-FF63415E9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5449" y="4776204"/>
              <a:ext cx="403054" cy="3774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D3752F3-AA72-4C51-87EE-404F3988F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0059" y="4777394"/>
              <a:ext cx="403054" cy="3774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32782462-4F6B-45F1-B7EF-DEF3878CA5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8080" y="5689797"/>
              <a:ext cx="403054" cy="3774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C5EEF0F9-470E-4AD8-8B51-A97C0F13B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1491" y="5689797"/>
              <a:ext cx="403054" cy="37749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C4AA78C-5E9B-4EC2-80FC-E9B1326CDB9F}"/>
                </a:ext>
              </a:extLst>
            </p:cNvPr>
            <p:cNvCxnSpPr>
              <a:cxnSpLocks/>
            </p:cNvCxnSpPr>
            <p:nvPr/>
          </p:nvCxnSpPr>
          <p:spPr>
            <a:xfrm>
              <a:off x="8996991" y="4770606"/>
              <a:ext cx="9881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06A5D2DA-67E4-4660-A062-B1F8028F17E2}"/>
                </a:ext>
              </a:extLst>
            </p:cNvPr>
            <p:cNvCxnSpPr>
              <a:cxnSpLocks/>
            </p:cNvCxnSpPr>
            <p:nvPr/>
          </p:nvCxnSpPr>
          <p:spPr>
            <a:xfrm>
              <a:off x="9014545" y="5689797"/>
              <a:ext cx="98810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67981E86-01B7-4E81-8A16-02B00C0C4F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93113" y="4778020"/>
              <a:ext cx="7511" cy="9209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891C911-9A79-4CBC-9D41-D24E3AAA6237}"/>
                </a:ext>
              </a:extLst>
            </p:cNvPr>
            <p:cNvSpPr/>
            <p:nvPr/>
          </p:nvSpPr>
          <p:spPr>
            <a:xfrm>
              <a:off x="10232108" y="522369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EB5F86F5-D422-4B6D-8E6F-35EE856BC90F}"/>
                </a:ext>
              </a:extLst>
            </p:cNvPr>
            <p:cNvSpPr/>
            <p:nvPr/>
          </p:nvSpPr>
          <p:spPr>
            <a:xfrm>
              <a:off x="9334670" y="4859973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C8742B9-4FBB-4FCD-BC43-BDD2BF31A917}"/>
                </a:ext>
              </a:extLst>
            </p:cNvPr>
            <p:cNvSpPr/>
            <p:nvPr/>
          </p:nvSpPr>
          <p:spPr>
            <a:xfrm>
              <a:off x="8013812" y="525012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C3C5EEB-F8D9-4ADE-89AA-C0357BC1CEBB}"/>
                </a:ext>
              </a:extLst>
            </p:cNvPr>
            <p:cNvCxnSpPr>
              <a:cxnSpLocks/>
            </p:cNvCxnSpPr>
            <p:nvPr/>
          </p:nvCxnSpPr>
          <p:spPr>
            <a:xfrm>
              <a:off x="9015677" y="4774564"/>
              <a:ext cx="98810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6B0EC30-1977-4CC6-B9D8-C24AE0D82247}"/>
                </a:ext>
              </a:extLst>
            </p:cNvPr>
            <p:cNvSpPr/>
            <p:nvPr/>
          </p:nvSpPr>
          <p:spPr>
            <a:xfrm>
              <a:off x="9084511" y="6169429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B5F27E1B-660B-421C-983F-066053DB65F5}"/>
                </a:ext>
              </a:extLst>
            </p:cNvPr>
            <p:cNvSpPr/>
            <p:nvPr/>
          </p:nvSpPr>
          <p:spPr>
            <a:xfrm>
              <a:off x="9098416" y="429482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2A198EAD-AC97-40BD-BBF9-3E9F90B63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68521" y="5413867"/>
              <a:ext cx="488590" cy="117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8F4D157D-DC2D-4CBA-8C78-FBF392FC62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50615" y="4605862"/>
              <a:ext cx="1" cy="3487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70C5C1B6-73E9-42E6-89FC-CE8EE35CBB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5567" y="5879047"/>
              <a:ext cx="3717" cy="340082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91C8AD9-09F2-4CC9-88C4-CB6EE4C27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2117" y="5449306"/>
              <a:ext cx="488590" cy="117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E22A5037-13F9-4997-B138-00D7662C12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00867" y="5152077"/>
              <a:ext cx="986038" cy="9127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019C8894-FCC2-4F64-A250-86327B15BA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09669" y="4780997"/>
              <a:ext cx="990955" cy="942476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217DDAC-0F2E-46A4-8B6D-CFFFF9F01FC6}"/>
                </a:ext>
              </a:extLst>
            </p:cNvPr>
            <p:cNvSpPr/>
            <p:nvPr/>
          </p:nvSpPr>
          <p:spPr>
            <a:xfrm>
              <a:off x="8930482" y="529817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E1F1B378-48DD-4DD7-8E96-17403E0011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3886" y="5238513"/>
              <a:ext cx="366486" cy="38094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C101D20B-706B-4174-98CD-C1D1B4FECA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99012" y="4771370"/>
              <a:ext cx="7511" cy="92098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矩形 119">
            <a:extLst>
              <a:ext uri="{FF2B5EF4-FFF2-40B4-BE49-F238E27FC236}">
                <a16:creationId xmlns:a16="http://schemas.microsoft.com/office/drawing/2014/main" id="{CE8ED839-B90B-4E87-BC7F-FF151967B7CD}"/>
              </a:ext>
            </a:extLst>
          </p:cNvPr>
          <p:cNvSpPr/>
          <p:nvPr/>
        </p:nvSpPr>
        <p:spPr>
          <a:xfrm>
            <a:off x="8897176" y="6206746"/>
            <a:ext cx="32993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/>
              <a:t>calMshFaces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 err="1"/>
              <a:t>update_MshFaces_PtIndxList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 err="1"/>
              <a:t>updateMshFaces_mshVolIndx</a:t>
            </a:r>
            <a:r>
              <a:rPr lang="en-US" altLang="zh-CN" sz="1200" dirty="0"/>
              <a:t>(int _</a:t>
            </a:r>
            <a:r>
              <a:rPr lang="en-US" altLang="zh-CN" sz="1200" dirty="0" err="1"/>
              <a:t>mshVolIndx</a:t>
            </a:r>
            <a:r>
              <a:rPr lang="en-US" altLang="zh-CN" sz="1200" dirty="0"/>
              <a:t>);</a:t>
            </a:r>
          </a:p>
          <a:p>
            <a:endParaRPr lang="en-US" altLang="zh-CN" sz="1200" dirty="0"/>
          </a:p>
          <a:p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45197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F2231-01CF-4F86-9E94-A6CD9766F966}"/>
              </a:ext>
            </a:extLst>
          </p:cNvPr>
          <p:cNvSpPr txBox="1"/>
          <p:nvPr/>
        </p:nvSpPr>
        <p:spPr>
          <a:xfrm>
            <a:off x="505325" y="264695"/>
            <a:ext cx="826168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cFace</a:t>
            </a:r>
            <a:r>
              <a:rPr lang="en-US" altLang="zh-CN" dirty="0"/>
              <a:t> Class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string </a:t>
            </a:r>
            <a:r>
              <a:rPr lang="en-US" altLang="zh-CN" sz="1200" dirty="0" err="1"/>
              <a:t>nid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int </a:t>
            </a:r>
            <a:r>
              <a:rPr lang="en-US" altLang="zh-CN" sz="1200" dirty="0" err="1"/>
              <a:t>nbr</a:t>
            </a:r>
            <a:r>
              <a:rPr lang="en-US" altLang="zh-CN" sz="1200" dirty="0"/>
              <a:t>; //</a:t>
            </a:r>
            <a:r>
              <a:rPr lang="en-US" altLang="zh-CN" sz="1200" dirty="0" err="1"/>
              <a:t>neighbour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int own; //owner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int label;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int </a:t>
            </a:r>
            <a:r>
              <a:rPr lang="en-US" altLang="zh-CN" sz="1200" dirty="0" err="1"/>
              <a:t>nPts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vector&lt;vector&lt;double&gt; &gt; </a:t>
            </a:r>
            <a:r>
              <a:rPr lang="en-US" altLang="zh-CN" sz="1200" dirty="0" err="1"/>
              <a:t>ptsList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vector&lt;int&gt; </a:t>
            </a:r>
            <a:r>
              <a:rPr lang="en-US" altLang="zh-CN" sz="1200" dirty="0" err="1"/>
              <a:t>ptIndxList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vector&lt;double&gt; N;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vector&lt;double&gt; centroid;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vector&lt;double&gt; low;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vector&lt;double&gt; </a:t>
            </a:r>
            <a:r>
              <a:rPr lang="en-US" altLang="zh-CN" sz="1200" dirty="0" err="1"/>
              <a:t>upp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int </a:t>
            </a:r>
            <a:r>
              <a:rPr lang="en-US" altLang="zh-CN" sz="1200" dirty="0" err="1"/>
              <a:t>mshVolIndx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int state; //0-boundary face ; 1 - internal face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F0F442-AE37-49A9-9586-25B7BECAB464}"/>
              </a:ext>
            </a:extLst>
          </p:cNvPr>
          <p:cNvSpPr/>
          <p:nvPr/>
        </p:nvSpPr>
        <p:spPr>
          <a:xfrm>
            <a:off x="4421789" y="53587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getN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double </a:t>
            </a:r>
            <a:r>
              <a:rPr lang="en-US" altLang="zh-CN" sz="1200" dirty="0" err="1"/>
              <a:t>getAngle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 *surface);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vector&lt;double&gt; </a:t>
            </a:r>
            <a:r>
              <a:rPr lang="en-US" altLang="zh-CN" sz="1200" dirty="0" err="1"/>
              <a:t>getCentroid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findPhyName</a:t>
            </a:r>
            <a:r>
              <a:rPr lang="en-US" altLang="zh-CN" sz="1200" dirty="0"/>
              <a:t>(vector&lt;</a:t>
            </a:r>
            <a:r>
              <a:rPr lang="en-US" altLang="zh-CN" sz="1200" dirty="0" err="1"/>
              <a:t>cTri</a:t>
            </a:r>
            <a:r>
              <a:rPr lang="en-US" altLang="zh-CN" sz="1200" dirty="0"/>
              <a:t>*&gt; _</a:t>
            </a:r>
            <a:r>
              <a:rPr lang="en-US" altLang="zh-CN" sz="1200" dirty="0" err="1"/>
              <a:t>geoFFacesList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findGeoFaceWithMinDist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_</a:t>
            </a:r>
            <a:r>
              <a:rPr lang="en-US" altLang="zh-CN" sz="1200" dirty="0" err="1"/>
              <a:t>ray,vector</a:t>
            </a:r>
            <a:r>
              <a:rPr lang="en-US" altLang="zh-CN" sz="1200" dirty="0"/>
              <a:t>&lt;</a:t>
            </a:r>
            <a:r>
              <a:rPr lang="en-US" altLang="zh-CN" sz="1200" dirty="0" err="1"/>
              <a:t>cTri</a:t>
            </a:r>
            <a:r>
              <a:rPr lang="en-US" altLang="zh-CN" sz="1200" dirty="0"/>
              <a:t>*&gt; _</a:t>
            </a:r>
            <a:r>
              <a:rPr lang="en-US" altLang="zh-CN" sz="1200" dirty="0" err="1"/>
              <a:t>geoFFacesList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changeOrder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findFaceRelationship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* f1, 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* f2);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bool </a:t>
            </a:r>
            <a:r>
              <a:rPr lang="en-US" altLang="zh-CN" sz="1200" dirty="0" err="1"/>
              <a:t>isPtInFace</a:t>
            </a:r>
            <a:r>
              <a:rPr lang="en-US" altLang="zh-CN" sz="1200" dirty="0"/>
              <a:t>(vector&lt;double&gt; </a:t>
            </a:r>
            <a:r>
              <a:rPr lang="en-US" altLang="zh-CN" sz="1200" dirty="0" err="1"/>
              <a:t>pt</a:t>
            </a:r>
            <a:r>
              <a:rPr lang="en-US" altLang="zh-CN" sz="1200" dirty="0"/>
              <a:t>);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0975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F2231-01CF-4F86-9E94-A6CD9766F966}"/>
              </a:ext>
            </a:extLst>
          </p:cNvPr>
          <p:cNvSpPr txBox="1"/>
          <p:nvPr/>
        </p:nvSpPr>
        <p:spPr>
          <a:xfrm>
            <a:off x="505325" y="264695"/>
            <a:ext cx="82616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Octree Class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static const int MAX_OCTREE_LEVELS = 6;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static const int MIN_OCTREE_LEVELS = 5;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static const int MAX_OCTNODE_FEATS = 5;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branchOffsets</a:t>
            </a:r>
            <a:r>
              <a:rPr lang="en-US" altLang="zh-CN" sz="1200" dirty="0"/>
              <a:t>[8][3];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root;</a:t>
            </a:r>
          </a:p>
          <a:p>
            <a:r>
              <a:rPr lang="en-US" altLang="zh-CN" sz="1200" dirty="0"/>
              <a:t> //octree setup depends on </a:t>
            </a:r>
            <a:r>
              <a:rPr lang="en-US" altLang="zh-CN" sz="1200" dirty="0" err="1"/>
              <a:t>geomData</a:t>
            </a:r>
            <a:r>
              <a:rPr lang="en-US" altLang="zh-CN" sz="1200" dirty="0"/>
              <a:t> - run </a:t>
            </a:r>
            <a:r>
              <a:rPr lang="en-US" altLang="zh-CN" sz="1200" dirty="0" err="1"/>
              <a:t>geomData</a:t>
            </a:r>
            <a:r>
              <a:rPr lang="en-US" altLang="zh-CN" sz="1200" dirty="0"/>
              <a:t> read STL first</a:t>
            </a:r>
          </a:p>
          <a:p>
            <a:r>
              <a:rPr lang="en-US" altLang="zh-CN" sz="1200" dirty="0"/>
              <a:t> //simple </a:t>
            </a:r>
            <a:r>
              <a:rPr lang="en-US" altLang="zh-CN" sz="1200" dirty="0" err="1"/>
              <a:t>geom</a:t>
            </a:r>
            <a:r>
              <a:rPr lang="en-US" altLang="zh-CN" sz="1200" dirty="0"/>
              <a:t>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vector&lt;vector&lt;double&gt; &gt;&amp; geoPts3DList=</a:t>
            </a:r>
            <a:r>
              <a:rPr lang="en-US" altLang="zh-CN" sz="1200" dirty="0" err="1"/>
              <a:t>cGeomData</a:t>
            </a:r>
            <a:r>
              <a:rPr lang="en-US" altLang="zh-CN" sz="1200" dirty="0"/>
              <a:t>::</a:t>
            </a:r>
            <a:r>
              <a:rPr lang="en-US" altLang="zh-CN" sz="1200" dirty="0" err="1"/>
              <a:t>getInstance</a:t>
            </a:r>
            <a:r>
              <a:rPr lang="en-US" altLang="zh-CN" sz="1200" dirty="0"/>
              <a:t>()-&gt;pts3DList;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vector&lt;vector&lt;int&gt; &gt;&amp; </a:t>
            </a:r>
            <a:r>
              <a:rPr lang="en-US" altLang="zh-CN" sz="1200" dirty="0" err="1"/>
              <a:t>geoTrisList</a:t>
            </a:r>
            <a:r>
              <a:rPr lang="en-US" altLang="zh-CN" sz="1200" dirty="0"/>
              <a:t>=</a:t>
            </a:r>
            <a:r>
              <a:rPr lang="en-US" altLang="zh-CN" sz="1200" dirty="0" err="1"/>
              <a:t>cGeomData</a:t>
            </a:r>
            <a:r>
              <a:rPr lang="en-US" altLang="zh-CN" sz="1200" dirty="0"/>
              <a:t>::</a:t>
            </a:r>
            <a:r>
              <a:rPr lang="en-US" altLang="zh-CN" sz="1200" dirty="0" err="1"/>
              <a:t>getInstance</a:t>
            </a:r>
            <a:r>
              <a:rPr lang="en-US" altLang="zh-CN" sz="1200" dirty="0"/>
              <a:t>()-&gt;</a:t>
            </a:r>
            <a:r>
              <a:rPr lang="en-US" altLang="zh-CN" sz="1200" dirty="0" err="1"/>
              <a:t>trisList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vector&lt;string&gt;&amp; </a:t>
            </a:r>
            <a:r>
              <a:rPr lang="en-US" altLang="zh-CN" sz="1200" dirty="0" err="1"/>
              <a:t>geoPhyNamesList</a:t>
            </a:r>
            <a:r>
              <a:rPr lang="en-US" altLang="zh-CN" sz="1200" dirty="0"/>
              <a:t>=</a:t>
            </a:r>
            <a:r>
              <a:rPr lang="en-US" altLang="zh-CN" sz="1200" dirty="0" err="1"/>
              <a:t>cGeomData</a:t>
            </a:r>
            <a:r>
              <a:rPr lang="en-US" altLang="zh-CN" sz="1200" dirty="0"/>
              <a:t>::</a:t>
            </a:r>
            <a:r>
              <a:rPr lang="en-US" altLang="zh-CN" sz="1200" dirty="0" err="1"/>
              <a:t>getInstance</a:t>
            </a:r>
            <a:r>
              <a:rPr lang="en-US" altLang="zh-CN" sz="1200" dirty="0"/>
              <a:t>()-&gt;</a:t>
            </a:r>
            <a:r>
              <a:rPr lang="en-US" altLang="zh-CN" sz="1200" dirty="0" err="1"/>
              <a:t>phyNamesList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numOfGeoPts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numOfGeoTris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numOfGeoPhyNames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//</a:t>
            </a:r>
            <a:r>
              <a:rPr lang="en-US" altLang="zh-CN" sz="1200" dirty="0" err="1"/>
              <a:t>geom</a:t>
            </a:r>
            <a:r>
              <a:rPr lang="en-US" altLang="zh-CN" sz="1200" dirty="0"/>
              <a:t> features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cTri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geoFFacesList</a:t>
            </a:r>
            <a:r>
              <a:rPr lang="en-US" altLang="zh-CN" sz="1200" dirty="0"/>
              <a:t>; //</a:t>
            </a:r>
            <a:r>
              <a:rPr lang="en-US" altLang="zh-CN" sz="1200" dirty="0" err="1"/>
              <a:t>geom</a:t>
            </a:r>
            <a:r>
              <a:rPr lang="en-US" altLang="zh-CN" sz="1200" dirty="0"/>
              <a:t> feature faces list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cFeaturePt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geoFPtsList</a:t>
            </a:r>
            <a:r>
              <a:rPr lang="en-US" altLang="zh-CN" sz="1200" dirty="0"/>
              <a:t>; //</a:t>
            </a:r>
            <a:r>
              <a:rPr lang="en-US" altLang="zh-CN" sz="1200" dirty="0" err="1"/>
              <a:t>geom</a:t>
            </a:r>
            <a:r>
              <a:rPr lang="en-US" altLang="zh-CN" sz="1200" dirty="0"/>
              <a:t> feature pts list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cFeatureEdge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geoFEdgesList</a:t>
            </a:r>
            <a:r>
              <a:rPr lang="en-US" altLang="zh-CN" sz="1200" dirty="0"/>
              <a:t>; //</a:t>
            </a:r>
            <a:r>
              <a:rPr lang="en-US" altLang="zh-CN" sz="1200" dirty="0" err="1"/>
              <a:t>geom</a:t>
            </a:r>
            <a:r>
              <a:rPr lang="en-US" altLang="zh-CN" sz="1200" dirty="0"/>
              <a:t> feature edges list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vector&lt;double&gt; </a:t>
            </a:r>
            <a:r>
              <a:rPr lang="en-US" altLang="zh-CN" sz="1200" dirty="0" err="1"/>
              <a:t>ptInGeom</a:t>
            </a:r>
            <a:r>
              <a:rPr lang="en-US" altLang="zh-CN" sz="1200" dirty="0"/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F0F442-AE37-49A9-9586-25B7BECAB464}"/>
              </a:ext>
            </a:extLst>
          </p:cNvPr>
          <p:cNvSpPr/>
          <p:nvPr/>
        </p:nvSpPr>
        <p:spPr>
          <a:xfrm>
            <a:off x="6874043" y="49430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/>
              <a:t> //</a:t>
            </a:r>
            <a:r>
              <a:rPr lang="en-US" altLang="zh-CN" sz="1200" dirty="0" err="1"/>
              <a:t>msh</a:t>
            </a:r>
            <a:r>
              <a:rPr lang="en-US" altLang="zh-CN" sz="1200" dirty="0"/>
              <a:t>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vector&lt;vector&lt;double&gt;&gt; </a:t>
            </a:r>
            <a:r>
              <a:rPr lang="en-US" altLang="zh-CN" sz="1200" dirty="0" err="1"/>
              <a:t>mshPtsList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mshPtIndxCount</a:t>
            </a:r>
            <a:r>
              <a:rPr lang="en-US" altLang="zh-CN" sz="1200" dirty="0"/>
              <a:t>=0;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mshVolIndxCount</a:t>
            </a:r>
            <a:r>
              <a:rPr lang="en-US" altLang="zh-CN" sz="1200" dirty="0"/>
              <a:t> = 0;</a:t>
            </a:r>
          </a:p>
          <a:p>
            <a:r>
              <a:rPr lang="en-US" altLang="zh-CN" sz="1200" dirty="0"/>
              <a:t>//vector&lt;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&gt; </a:t>
            </a:r>
            <a:r>
              <a:rPr lang="en-US" altLang="zh-CN" sz="1200" dirty="0" err="1"/>
              <a:t>mshExtFacesList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mshIntlFacesList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mshBFacesList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mshAllFacesList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cBoundary</a:t>
            </a:r>
            <a:r>
              <a:rPr lang="en-US" altLang="zh-CN" sz="1200" dirty="0"/>
              <a:t>&gt; </a:t>
            </a:r>
            <a:r>
              <a:rPr lang="en-US" altLang="zh-CN" sz="1200" dirty="0" err="1"/>
              <a:t>mshBdsList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num_mshBFaces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num_mshIntlFaces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//vector&lt;int&gt; </a:t>
            </a:r>
            <a:r>
              <a:rPr lang="en-US" altLang="zh-CN" sz="1200" dirty="0" err="1"/>
              <a:t>eleVolList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bNodesList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nonBNodesList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leafNodesList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tmpNodesList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num_allNodes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num_intlNodes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num_extNodes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num_bNodes</a:t>
            </a:r>
            <a:r>
              <a:rPr lang="en-US" altLang="zh-CN" sz="1200" dirty="0"/>
              <a:t>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5575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2119</Words>
  <Application>Microsoft Office PowerPoint</Application>
  <PresentationFormat>宽屏</PresentationFormat>
  <Paragraphs>354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Wang, Xin John</dc:creator>
  <cp:lastModifiedBy>Wang, Xin John</cp:lastModifiedBy>
  <cp:revision>71</cp:revision>
  <dcterms:created xsi:type="dcterms:W3CDTF">2020-12-04T09:25:21Z</dcterms:created>
  <dcterms:modified xsi:type="dcterms:W3CDTF">2020-12-21T09:41:21Z</dcterms:modified>
</cp:coreProperties>
</file>